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 id="2147483672" r:id="rId6"/>
  </p:sldMasterIdLst>
  <p:notesMasterIdLst>
    <p:notesMasterId r:id="rId42"/>
  </p:notesMasterIdLst>
  <p:handoutMasterIdLst>
    <p:handoutMasterId r:id="rId43"/>
  </p:handoutMasterIdLst>
  <p:sldIdLst>
    <p:sldId id="292" r:id="rId7"/>
    <p:sldId id="395" r:id="rId8"/>
    <p:sldId id="354" r:id="rId9"/>
    <p:sldId id="417" r:id="rId10"/>
    <p:sldId id="422" r:id="rId11"/>
    <p:sldId id="314" r:id="rId12"/>
    <p:sldId id="458" r:id="rId13"/>
    <p:sldId id="333" r:id="rId14"/>
    <p:sldId id="295" r:id="rId15"/>
    <p:sldId id="457" r:id="rId16"/>
    <p:sldId id="355" r:id="rId17"/>
    <p:sldId id="439" r:id="rId18"/>
    <p:sldId id="440" r:id="rId19"/>
    <p:sldId id="443" r:id="rId20"/>
    <p:sldId id="442" r:id="rId21"/>
    <p:sldId id="445" r:id="rId22"/>
    <p:sldId id="446" r:id="rId23"/>
    <p:sldId id="448" r:id="rId24"/>
    <p:sldId id="447" r:id="rId25"/>
    <p:sldId id="453" r:id="rId26"/>
    <p:sldId id="256" r:id="rId27"/>
    <p:sldId id="257" r:id="rId28"/>
    <p:sldId id="258" r:id="rId29"/>
    <p:sldId id="259" r:id="rId30"/>
    <p:sldId id="260" r:id="rId31"/>
    <p:sldId id="261" r:id="rId32"/>
    <p:sldId id="262" r:id="rId33"/>
    <p:sldId id="263" r:id="rId34"/>
    <p:sldId id="264" r:id="rId35"/>
    <p:sldId id="265" r:id="rId36"/>
    <p:sldId id="459" r:id="rId37"/>
    <p:sldId id="375" r:id="rId38"/>
    <p:sldId id="412" r:id="rId39"/>
    <p:sldId id="360" r:id="rId40"/>
    <p:sldId id="411"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ne Southall" initials="AS" lastIdx="1" clrIdx="0">
    <p:extLst>
      <p:ext uri="{19B8F6BF-5375-455C-9EA6-DF929625EA0E}">
        <p15:presenceInfo xmlns:p15="http://schemas.microsoft.com/office/powerpoint/2012/main" userId="Anne Southall"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FF66"/>
    <a:srgbClr val="66FFCC"/>
    <a:srgbClr val="FDBFF6"/>
    <a:srgbClr val="FB89ED"/>
    <a:srgbClr val="7BEF5B"/>
    <a:srgbClr val="5BEC34"/>
    <a:srgbClr val="000099"/>
    <a:srgbClr val="43E9ED"/>
    <a:srgbClr val="339D9A"/>
    <a:srgbClr val="AE78D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312" autoAdjust="0"/>
  </p:normalViewPr>
  <p:slideViewPr>
    <p:cSldViewPr snapToGrid="0">
      <p:cViewPr varScale="1">
        <p:scale>
          <a:sx n="74" d="100"/>
          <a:sy n="74" d="100"/>
        </p:scale>
        <p:origin x="576" y="54"/>
      </p:cViewPr>
      <p:guideLst/>
    </p:cSldViewPr>
  </p:slideViewPr>
  <p:notesTextViewPr>
    <p:cViewPr>
      <p:scale>
        <a:sx n="1" d="1"/>
        <a:sy n="1" d="1"/>
      </p:scale>
      <p:origin x="0" y="0"/>
    </p:cViewPr>
  </p:notesTextViewPr>
  <p:sorterViewPr>
    <p:cViewPr varScale="1">
      <p:scale>
        <a:sx n="100" d="100"/>
        <a:sy n="100" d="100"/>
      </p:scale>
      <p:origin x="0" y="-2597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notesMaster" Target="notesMasters/notesMaster1.xml"/><Relationship Id="rId47" Type="http://schemas.openxmlformats.org/officeDocument/2006/relationships/theme" Target="theme/theme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handoutMaster" Target="handoutMasters/handoutMaster1.xml"/><Relationship Id="rId48" Type="http://schemas.openxmlformats.org/officeDocument/2006/relationships/tableStyles" Target="tableStyles.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viewProps" Target="viewProps.xml"/><Relationship Id="rId20" Type="http://schemas.openxmlformats.org/officeDocument/2006/relationships/slide" Target="slides/slide14.xml"/><Relationship Id="rId41" Type="http://schemas.openxmlformats.org/officeDocument/2006/relationships/slide" Target="slides/slide3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B752016-E14E-4882-8947-F1EFBBAD93B7}" type="datetimeFigureOut">
              <a:rPr lang="en-US" smtClean="0"/>
              <a:t>1/19/2021</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E427A87-AF19-49D4-A2E2-F3F3F0F35781}" type="slidenum">
              <a:rPr lang="en-US" smtClean="0"/>
              <a:t>‹#›</a:t>
            </a:fld>
            <a:endParaRPr lang="en-US"/>
          </a:p>
        </p:txBody>
      </p:sp>
    </p:spTree>
    <p:extLst>
      <p:ext uri="{BB962C8B-B14F-4D97-AF65-F5344CB8AC3E}">
        <p14:creationId xmlns:p14="http://schemas.microsoft.com/office/powerpoint/2010/main" val="408770558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614EC93-D29E-4835-82CE-5776C93F9BA3}" type="datetimeFigureOut">
              <a:rPr lang="en-GB" smtClean="0"/>
              <a:t>19/01/2021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B93290E-ED75-4BB4-AA93-1988A88449EA}" type="slidenum">
              <a:rPr lang="en-GB" smtClean="0"/>
              <a:t>‹#›</a:t>
            </a:fld>
            <a:endParaRPr lang="en-GB"/>
          </a:p>
        </p:txBody>
      </p:sp>
    </p:spTree>
    <p:extLst>
      <p:ext uri="{BB962C8B-B14F-4D97-AF65-F5344CB8AC3E}">
        <p14:creationId xmlns:p14="http://schemas.microsoft.com/office/powerpoint/2010/main" val="25286645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241F64E4-0E0A-4322-80F8-C8B5BAF053D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39F3E8CE-7D33-4CDC-BCA6-ABCB9D44567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a:p>
        </p:txBody>
      </p:sp>
      <p:sp>
        <p:nvSpPr>
          <p:cNvPr id="4100" name="Slide Number Placeholder 3">
            <a:extLst>
              <a:ext uri="{FF2B5EF4-FFF2-40B4-BE49-F238E27FC236}">
                <a16:creationId xmlns:a16="http://schemas.microsoft.com/office/drawing/2014/main" id="{E4CDE345-0739-4153-A47E-C6A7F3D9282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E1273DA-B856-478F-8464-3A55F6D96242}" type="slidenum">
              <a:rPr kumimoji="0" lang="en-GB"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GB"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a:extLst>
              <a:ext uri="{FF2B5EF4-FFF2-40B4-BE49-F238E27FC236}">
                <a16:creationId xmlns:a16="http://schemas.microsoft.com/office/drawing/2014/main" id="{0B9B2626-1644-4881-8355-69332A260E2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Notes Placeholder 2">
            <a:extLst>
              <a:ext uri="{FF2B5EF4-FFF2-40B4-BE49-F238E27FC236}">
                <a16:creationId xmlns:a16="http://schemas.microsoft.com/office/drawing/2014/main" id="{91517A6C-C6C5-49AE-B6DD-03814FBAA02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a:p>
        </p:txBody>
      </p:sp>
      <p:sp>
        <p:nvSpPr>
          <p:cNvPr id="6148" name="Slide Number Placeholder 3">
            <a:extLst>
              <a:ext uri="{FF2B5EF4-FFF2-40B4-BE49-F238E27FC236}">
                <a16:creationId xmlns:a16="http://schemas.microsoft.com/office/drawing/2014/main" id="{2AEDA14F-072A-4348-95EF-75AD628792E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87C8284-7438-41C0-9B23-0EDB8B470F19}" type="slidenum">
              <a:rPr kumimoji="0" lang="en-GB"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GB"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a:extLst>
              <a:ext uri="{FF2B5EF4-FFF2-40B4-BE49-F238E27FC236}">
                <a16:creationId xmlns:a16="http://schemas.microsoft.com/office/drawing/2014/main" id="{D0F13350-C987-4DEF-BAB3-A15D6949342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a:extLst>
              <a:ext uri="{FF2B5EF4-FFF2-40B4-BE49-F238E27FC236}">
                <a16:creationId xmlns:a16="http://schemas.microsoft.com/office/drawing/2014/main" id="{21546819-D632-4618-9F9E-9A4EECC6446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a:p>
        </p:txBody>
      </p:sp>
      <p:sp>
        <p:nvSpPr>
          <p:cNvPr id="8196" name="Slide Number Placeholder 3">
            <a:extLst>
              <a:ext uri="{FF2B5EF4-FFF2-40B4-BE49-F238E27FC236}">
                <a16:creationId xmlns:a16="http://schemas.microsoft.com/office/drawing/2014/main" id="{4BBC8C1F-2D4A-43CA-AADD-5CA9AA02F86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B34EDDC-34B8-4DC2-9A4F-AD22BD7E4F1C}" type="slidenum">
              <a:rPr kumimoji="0" lang="en-GB"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GB"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a:extLst>
              <a:ext uri="{FF2B5EF4-FFF2-40B4-BE49-F238E27FC236}">
                <a16:creationId xmlns:a16="http://schemas.microsoft.com/office/drawing/2014/main" id="{F0D1418C-038C-44BC-B721-AF173E1B2DB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Notes Placeholder 2">
            <a:extLst>
              <a:ext uri="{FF2B5EF4-FFF2-40B4-BE49-F238E27FC236}">
                <a16:creationId xmlns:a16="http://schemas.microsoft.com/office/drawing/2014/main" id="{CF92E904-07F4-42F3-9B3D-105275CA652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a:p>
        </p:txBody>
      </p:sp>
      <p:sp>
        <p:nvSpPr>
          <p:cNvPr id="10244" name="Slide Number Placeholder 3">
            <a:extLst>
              <a:ext uri="{FF2B5EF4-FFF2-40B4-BE49-F238E27FC236}">
                <a16:creationId xmlns:a16="http://schemas.microsoft.com/office/drawing/2014/main" id="{0F4FA643-E91B-4334-A7D2-0992179A11B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D90205A-7134-4F85-992A-7A6AD67C5CA8}" type="slidenum">
              <a:rPr kumimoji="0" lang="en-GB"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GB"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a:extLst>
              <a:ext uri="{FF2B5EF4-FFF2-40B4-BE49-F238E27FC236}">
                <a16:creationId xmlns:a16="http://schemas.microsoft.com/office/drawing/2014/main" id="{8321A944-2DDA-42A8-86CF-7F35704B2E0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Notes Placeholder 2">
            <a:extLst>
              <a:ext uri="{FF2B5EF4-FFF2-40B4-BE49-F238E27FC236}">
                <a16:creationId xmlns:a16="http://schemas.microsoft.com/office/drawing/2014/main" id="{6924EE67-AD8B-418B-AEB9-05911778E1E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a:p>
        </p:txBody>
      </p:sp>
      <p:sp>
        <p:nvSpPr>
          <p:cNvPr id="12292" name="Slide Number Placeholder 3">
            <a:extLst>
              <a:ext uri="{FF2B5EF4-FFF2-40B4-BE49-F238E27FC236}">
                <a16:creationId xmlns:a16="http://schemas.microsoft.com/office/drawing/2014/main" id="{D90021FF-6DCE-46C1-9733-68B4566FFA7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9B6C670-190B-4B80-BA0F-84CE894880C6}" type="slidenum">
              <a:rPr kumimoji="0" lang="en-GB"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GB"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a:extLst>
              <a:ext uri="{FF2B5EF4-FFF2-40B4-BE49-F238E27FC236}">
                <a16:creationId xmlns:a16="http://schemas.microsoft.com/office/drawing/2014/main" id="{CD5BE659-DB51-4F82-919C-F38A3A8FE3D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Notes Placeholder 2">
            <a:extLst>
              <a:ext uri="{FF2B5EF4-FFF2-40B4-BE49-F238E27FC236}">
                <a16:creationId xmlns:a16="http://schemas.microsoft.com/office/drawing/2014/main" id="{67FDF729-AC35-4FDF-AFEB-B13B74146CB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a:p>
        </p:txBody>
      </p:sp>
      <p:sp>
        <p:nvSpPr>
          <p:cNvPr id="14340" name="Slide Number Placeholder 3">
            <a:extLst>
              <a:ext uri="{FF2B5EF4-FFF2-40B4-BE49-F238E27FC236}">
                <a16:creationId xmlns:a16="http://schemas.microsoft.com/office/drawing/2014/main" id="{3487C4C8-D6E0-4B06-8606-44DC2C09553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B0B893C-A6AF-44F8-93C8-6438DB4B5B0B}" type="slidenum">
              <a:rPr kumimoji="0" lang="en-GB"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GB"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a:extLst>
              <a:ext uri="{FF2B5EF4-FFF2-40B4-BE49-F238E27FC236}">
                <a16:creationId xmlns:a16="http://schemas.microsoft.com/office/drawing/2014/main" id="{922A47C6-C79A-4296-A06D-E7C1AF00152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Notes Placeholder 2">
            <a:extLst>
              <a:ext uri="{FF2B5EF4-FFF2-40B4-BE49-F238E27FC236}">
                <a16:creationId xmlns:a16="http://schemas.microsoft.com/office/drawing/2014/main" id="{7B3BFDD4-7D75-463B-BADA-D0C2C983658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a:p>
        </p:txBody>
      </p:sp>
      <p:sp>
        <p:nvSpPr>
          <p:cNvPr id="16388" name="Slide Number Placeholder 3">
            <a:extLst>
              <a:ext uri="{FF2B5EF4-FFF2-40B4-BE49-F238E27FC236}">
                <a16:creationId xmlns:a16="http://schemas.microsoft.com/office/drawing/2014/main" id="{C278AA2A-E8B0-4A63-B68F-0CC8CB1E176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CA1909E-3800-430C-9180-8F8CF0782BAA}" type="slidenum">
              <a:rPr kumimoji="0" lang="en-GB"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GB"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a:extLst>
              <a:ext uri="{FF2B5EF4-FFF2-40B4-BE49-F238E27FC236}">
                <a16:creationId xmlns:a16="http://schemas.microsoft.com/office/drawing/2014/main" id="{01E22D49-0919-41C1-ACC8-4624A156075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a:extLst>
              <a:ext uri="{FF2B5EF4-FFF2-40B4-BE49-F238E27FC236}">
                <a16:creationId xmlns:a16="http://schemas.microsoft.com/office/drawing/2014/main" id="{11C166D1-EBF9-41D7-AE18-06BFEFC7509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a:p>
        </p:txBody>
      </p:sp>
      <p:sp>
        <p:nvSpPr>
          <p:cNvPr id="18436" name="Slide Number Placeholder 3">
            <a:extLst>
              <a:ext uri="{FF2B5EF4-FFF2-40B4-BE49-F238E27FC236}">
                <a16:creationId xmlns:a16="http://schemas.microsoft.com/office/drawing/2014/main" id="{AADC7BC7-EB1C-4B8F-AD75-89DD2BA7B55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3555062-4B69-4AFF-A65B-E3C808832AF2}" type="slidenum">
              <a:rPr kumimoji="0" lang="en-GB"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GB"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a:extLst>
              <a:ext uri="{FF2B5EF4-FFF2-40B4-BE49-F238E27FC236}">
                <a16:creationId xmlns:a16="http://schemas.microsoft.com/office/drawing/2014/main" id="{D533381C-7F9D-4BB1-9A0C-C5D9FCD3EF9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a:extLst>
              <a:ext uri="{FF2B5EF4-FFF2-40B4-BE49-F238E27FC236}">
                <a16:creationId xmlns:a16="http://schemas.microsoft.com/office/drawing/2014/main" id="{937DE996-C853-48C7-A9CE-843E8A5284D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a:p>
        </p:txBody>
      </p:sp>
      <p:sp>
        <p:nvSpPr>
          <p:cNvPr id="20484" name="Slide Number Placeholder 3">
            <a:extLst>
              <a:ext uri="{FF2B5EF4-FFF2-40B4-BE49-F238E27FC236}">
                <a16:creationId xmlns:a16="http://schemas.microsoft.com/office/drawing/2014/main" id="{7CF92E32-5DA3-4BE7-8AD0-B2D7348AF3B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267010C-DA1E-483E-9D3F-EA5A6A60F71F}" type="slidenum">
              <a:rPr kumimoji="0" lang="en-GB"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GB"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665D076-F1AC-4F7C-804D-1176E3D9D42C}" type="datetimeFigureOut">
              <a:rPr lang="en-US" smtClean="0"/>
              <a:t>1/19/2021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A2AF6-2DA6-42C5-8FE6-639F2C6B36BD}" type="slidenum">
              <a:rPr lang="en-US" smtClean="0"/>
              <a:t>‹#›</a:t>
            </a:fld>
            <a:endParaRPr lang="en-US"/>
          </a:p>
        </p:txBody>
      </p:sp>
    </p:spTree>
    <p:extLst>
      <p:ext uri="{BB962C8B-B14F-4D97-AF65-F5344CB8AC3E}">
        <p14:creationId xmlns:p14="http://schemas.microsoft.com/office/powerpoint/2010/main" val="10935384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665D076-F1AC-4F7C-804D-1176E3D9D42C}" type="datetimeFigureOut">
              <a:rPr lang="en-US" smtClean="0"/>
              <a:t>1/19/2021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A2AF6-2DA6-42C5-8FE6-639F2C6B36BD}" type="slidenum">
              <a:rPr lang="en-US" smtClean="0"/>
              <a:t>‹#›</a:t>
            </a:fld>
            <a:endParaRPr lang="en-US"/>
          </a:p>
        </p:txBody>
      </p:sp>
    </p:spTree>
    <p:extLst>
      <p:ext uri="{BB962C8B-B14F-4D97-AF65-F5344CB8AC3E}">
        <p14:creationId xmlns:p14="http://schemas.microsoft.com/office/powerpoint/2010/main" val="40854419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665D076-F1AC-4F7C-804D-1176E3D9D42C}" type="datetimeFigureOut">
              <a:rPr lang="en-US" smtClean="0"/>
              <a:t>1/19/2021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A2AF6-2DA6-42C5-8FE6-639F2C6B36BD}" type="slidenum">
              <a:rPr lang="en-US" smtClean="0"/>
              <a:t>‹#›</a:t>
            </a:fld>
            <a:endParaRPr lang="en-US"/>
          </a:p>
        </p:txBody>
      </p:sp>
    </p:spTree>
    <p:extLst>
      <p:ext uri="{BB962C8B-B14F-4D97-AF65-F5344CB8AC3E}">
        <p14:creationId xmlns:p14="http://schemas.microsoft.com/office/powerpoint/2010/main" val="25509030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GB"/>
          </a:p>
        </p:txBody>
      </p:sp>
      <p:sp>
        <p:nvSpPr>
          <p:cNvPr id="4" name="Rectangle 4">
            <a:extLst>
              <a:ext uri="{FF2B5EF4-FFF2-40B4-BE49-F238E27FC236}">
                <a16:creationId xmlns:a16="http://schemas.microsoft.com/office/drawing/2014/main" id="{F3F45AE0-B766-445D-8128-83E50575313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A19D99C-8E19-4AF3-B8ED-648AAE7441D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595EA2C-42A8-4924-B956-7853567B570D}"/>
              </a:ext>
            </a:extLst>
          </p:cNvPr>
          <p:cNvSpPr>
            <a:spLocks noGrp="1" noChangeArrowheads="1"/>
          </p:cNvSpPr>
          <p:nvPr>
            <p:ph type="sldNum" sz="quarter" idx="12"/>
          </p:nvPr>
        </p:nvSpPr>
        <p:spPr>
          <a:ln/>
        </p:spPr>
        <p:txBody>
          <a:bodyPr/>
          <a:lstStyle>
            <a:lvl1pPr>
              <a:defRPr/>
            </a:lvl1pPr>
          </a:lstStyle>
          <a:p>
            <a:pPr>
              <a:defRPr/>
            </a:pPr>
            <a:fld id="{83B46472-4414-4D2F-99B3-C9F028131A1A}" type="slidenum">
              <a:rPr lang="en-US" altLang="en-US"/>
              <a:pPr>
                <a:defRPr/>
              </a:pPr>
              <a:t>‹#›</a:t>
            </a:fld>
            <a:endParaRPr lang="en-US" altLang="en-US"/>
          </a:p>
        </p:txBody>
      </p:sp>
    </p:spTree>
    <p:extLst>
      <p:ext uri="{BB962C8B-B14F-4D97-AF65-F5344CB8AC3E}">
        <p14:creationId xmlns:p14="http://schemas.microsoft.com/office/powerpoint/2010/main" val="12392105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a:extLst>
              <a:ext uri="{FF2B5EF4-FFF2-40B4-BE49-F238E27FC236}">
                <a16:creationId xmlns:a16="http://schemas.microsoft.com/office/drawing/2014/main" id="{4F5F4CDA-6834-46CD-AC17-1279B91F319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1AD0B82-0894-4CA1-971C-ADDD56AE779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CF5F71F-3B88-47A5-8391-0812E018ADF7}"/>
              </a:ext>
            </a:extLst>
          </p:cNvPr>
          <p:cNvSpPr>
            <a:spLocks noGrp="1" noChangeArrowheads="1"/>
          </p:cNvSpPr>
          <p:nvPr>
            <p:ph type="sldNum" sz="quarter" idx="12"/>
          </p:nvPr>
        </p:nvSpPr>
        <p:spPr>
          <a:ln/>
        </p:spPr>
        <p:txBody>
          <a:bodyPr/>
          <a:lstStyle>
            <a:lvl1pPr>
              <a:defRPr/>
            </a:lvl1pPr>
          </a:lstStyle>
          <a:p>
            <a:pPr>
              <a:defRPr/>
            </a:pPr>
            <a:fld id="{269AE0F8-7FE5-43ED-9D39-F7AE0FBC338B}" type="slidenum">
              <a:rPr lang="en-US" altLang="en-US"/>
              <a:pPr>
                <a:defRPr/>
              </a:pPr>
              <a:t>‹#›</a:t>
            </a:fld>
            <a:endParaRPr lang="en-US" altLang="en-US"/>
          </a:p>
        </p:txBody>
      </p:sp>
    </p:spTree>
    <p:extLst>
      <p:ext uri="{BB962C8B-B14F-4D97-AF65-F5344CB8AC3E}">
        <p14:creationId xmlns:p14="http://schemas.microsoft.com/office/powerpoint/2010/main" val="30989588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C67C4F0A-1E49-4538-9333-1E122BC56BA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E29EC3E-C353-4F66-AF38-5825B040263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E237AF1-35FF-4CC3-97BF-D29966AD685B}"/>
              </a:ext>
            </a:extLst>
          </p:cNvPr>
          <p:cNvSpPr>
            <a:spLocks noGrp="1" noChangeArrowheads="1"/>
          </p:cNvSpPr>
          <p:nvPr>
            <p:ph type="sldNum" sz="quarter" idx="12"/>
          </p:nvPr>
        </p:nvSpPr>
        <p:spPr>
          <a:ln/>
        </p:spPr>
        <p:txBody>
          <a:bodyPr/>
          <a:lstStyle>
            <a:lvl1pPr>
              <a:defRPr/>
            </a:lvl1pPr>
          </a:lstStyle>
          <a:p>
            <a:pPr>
              <a:defRPr/>
            </a:pPr>
            <a:fld id="{4E2C2D24-5F25-4CC5-A196-8695D638DAF8}" type="slidenum">
              <a:rPr lang="en-US" altLang="en-US"/>
              <a:pPr>
                <a:defRPr/>
              </a:pPr>
              <a:t>‹#›</a:t>
            </a:fld>
            <a:endParaRPr lang="en-US" altLang="en-US"/>
          </a:p>
        </p:txBody>
      </p:sp>
    </p:spTree>
    <p:extLst>
      <p:ext uri="{BB962C8B-B14F-4D97-AF65-F5344CB8AC3E}">
        <p14:creationId xmlns:p14="http://schemas.microsoft.com/office/powerpoint/2010/main" val="32236513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a:extLst>
              <a:ext uri="{FF2B5EF4-FFF2-40B4-BE49-F238E27FC236}">
                <a16:creationId xmlns:a16="http://schemas.microsoft.com/office/drawing/2014/main" id="{F2F97387-098B-4DAA-B234-37D0ADABDAD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4ED2BA0-A71B-40DE-9F11-38A1BCEFB91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2A7810F2-F968-4569-808D-007C608D8C11}"/>
              </a:ext>
            </a:extLst>
          </p:cNvPr>
          <p:cNvSpPr>
            <a:spLocks noGrp="1" noChangeArrowheads="1"/>
          </p:cNvSpPr>
          <p:nvPr>
            <p:ph type="sldNum" sz="quarter" idx="12"/>
          </p:nvPr>
        </p:nvSpPr>
        <p:spPr>
          <a:ln/>
        </p:spPr>
        <p:txBody>
          <a:bodyPr/>
          <a:lstStyle>
            <a:lvl1pPr>
              <a:defRPr/>
            </a:lvl1pPr>
          </a:lstStyle>
          <a:p>
            <a:pPr>
              <a:defRPr/>
            </a:pPr>
            <a:fld id="{9D098C05-57DA-445C-B88E-37D8A95ABCCE}" type="slidenum">
              <a:rPr lang="en-US" altLang="en-US"/>
              <a:pPr>
                <a:defRPr/>
              </a:pPr>
              <a:t>‹#›</a:t>
            </a:fld>
            <a:endParaRPr lang="en-US" altLang="en-US"/>
          </a:p>
        </p:txBody>
      </p:sp>
    </p:spTree>
    <p:extLst>
      <p:ext uri="{BB962C8B-B14F-4D97-AF65-F5344CB8AC3E}">
        <p14:creationId xmlns:p14="http://schemas.microsoft.com/office/powerpoint/2010/main" val="22952505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4">
            <a:extLst>
              <a:ext uri="{FF2B5EF4-FFF2-40B4-BE49-F238E27FC236}">
                <a16:creationId xmlns:a16="http://schemas.microsoft.com/office/drawing/2014/main" id="{7E1E19D4-C71C-46FB-896F-E50C19D4898E}"/>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9B7680DA-112D-4F70-AFA2-B124CF32ED2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3A234D61-AC34-4283-873A-B3960E16333C}"/>
              </a:ext>
            </a:extLst>
          </p:cNvPr>
          <p:cNvSpPr>
            <a:spLocks noGrp="1" noChangeArrowheads="1"/>
          </p:cNvSpPr>
          <p:nvPr>
            <p:ph type="sldNum" sz="quarter" idx="12"/>
          </p:nvPr>
        </p:nvSpPr>
        <p:spPr>
          <a:ln/>
        </p:spPr>
        <p:txBody>
          <a:bodyPr/>
          <a:lstStyle>
            <a:lvl1pPr>
              <a:defRPr/>
            </a:lvl1pPr>
          </a:lstStyle>
          <a:p>
            <a:pPr>
              <a:defRPr/>
            </a:pPr>
            <a:fld id="{B187558C-0BE7-4BFF-89C6-E8A6B21A1CFF}" type="slidenum">
              <a:rPr lang="en-US" altLang="en-US"/>
              <a:pPr>
                <a:defRPr/>
              </a:pPr>
              <a:t>‹#›</a:t>
            </a:fld>
            <a:endParaRPr lang="en-US" altLang="en-US"/>
          </a:p>
        </p:txBody>
      </p:sp>
    </p:spTree>
    <p:extLst>
      <p:ext uri="{BB962C8B-B14F-4D97-AF65-F5344CB8AC3E}">
        <p14:creationId xmlns:p14="http://schemas.microsoft.com/office/powerpoint/2010/main" val="19366575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4">
            <a:extLst>
              <a:ext uri="{FF2B5EF4-FFF2-40B4-BE49-F238E27FC236}">
                <a16:creationId xmlns:a16="http://schemas.microsoft.com/office/drawing/2014/main" id="{B2715FEE-ABAF-42FD-890A-06F85A60B752}"/>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DB262EBF-1927-41C4-B800-CD2146E0EBA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F88BBB8A-DBD6-47C9-9AD0-ABA67C54890C}"/>
              </a:ext>
            </a:extLst>
          </p:cNvPr>
          <p:cNvSpPr>
            <a:spLocks noGrp="1" noChangeArrowheads="1"/>
          </p:cNvSpPr>
          <p:nvPr>
            <p:ph type="sldNum" sz="quarter" idx="12"/>
          </p:nvPr>
        </p:nvSpPr>
        <p:spPr>
          <a:ln/>
        </p:spPr>
        <p:txBody>
          <a:bodyPr/>
          <a:lstStyle>
            <a:lvl1pPr>
              <a:defRPr/>
            </a:lvl1pPr>
          </a:lstStyle>
          <a:p>
            <a:pPr>
              <a:defRPr/>
            </a:pPr>
            <a:fld id="{F8C6C164-2D25-4059-8D35-B323B4E898FC}" type="slidenum">
              <a:rPr lang="en-US" altLang="en-US"/>
              <a:pPr>
                <a:defRPr/>
              </a:pPr>
              <a:t>‹#›</a:t>
            </a:fld>
            <a:endParaRPr lang="en-US" altLang="en-US"/>
          </a:p>
        </p:txBody>
      </p:sp>
    </p:spTree>
    <p:extLst>
      <p:ext uri="{BB962C8B-B14F-4D97-AF65-F5344CB8AC3E}">
        <p14:creationId xmlns:p14="http://schemas.microsoft.com/office/powerpoint/2010/main" val="40326545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421311B7-2D05-4CA1-8F56-44BA12B05550}"/>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E0B6AA76-74C1-4256-B839-E229C621988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65BDD870-B274-43A5-8F6B-DBF3186D05A0}"/>
              </a:ext>
            </a:extLst>
          </p:cNvPr>
          <p:cNvSpPr>
            <a:spLocks noGrp="1" noChangeArrowheads="1"/>
          </p:cNvSpPr>
          <p:nvPr>
            <p:ph type="sldNum" sz="quarter" idx="12"/>
          </p:nvPr>
        </p:nvSpPr>
        <p:spPr>
          <a:ln/>
        </p:spPr>
        <p:txBody>
          <a:bodyPr/>
          <a:lstStyle>
            <a:lvl1pPr>
              <a:defRPr/>
            </a:lvl1pPr>
          </a:lstStyle>
          <a:p>
            <a:pPr>
              <a:defRPr/>
            </a:pPr>
            <a:fld id="{A796C94B-62D4-4F6B-BEE2-DBCC4483A82E}" type="slidenum">
              <a:rPr lang="en-US" altLang="en-US"/>
              <a:pPr>
                <a:defRPr/>
              </a:pPr>
              <a:t>‹#›</a:t>
            </a:fld>
            <a:endParaRPr lang="en-US" altLang="en-US"/>
          </a:p>
        </p:txBody>
      </p:sp>
    </p:spTree>
    <p:extLst>
      <p:ext uri="{BB962C8B-B14F-4D97-AF65-F5344CB8AC3E}">
        <p14:creationId xmlns:p14="http://schemas.microsoft.com/office/powerpoint/2010/main" val="10013964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B11EC51B-4F15-41A0-AC8B-5226F9BA8EF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27BEC6AF-FEAA-4335-805A-C0CD7D5D10F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346BB69B-4274-4AFF-8793-3F4A1D36FFDE}"/>
              </a:ext>
            </a:extLst>
          </p:cNvPr>
          <p:cNvSpPr>
            <a:spLocks noGrp="1" noChangeArrowheads="1"/>
          </p:cNvSpPr>
          <p:nvPr>
            <p:ph type="sldNum" sz="quarter" idx="12"/>
          </p:nvPr>
        </p:nvSpPr>
        <p:spPr>
          <a:ln/>
        </p:spPr>
        <p:txBody>
          <a:bodyPr/>
          <a:lstStyle>
            <a:lvl1pPr>
              <a:defRPr/>
            </a:lvl1pPr>
          </a:lstStyle>
          <a:p>
            <a:pPr>
              <a:defRPr/>
            </a:pPr>
            <a:fld id="{F01CD68C-38CC-4201-B4E1-A98744512D11}" type="slidenum">
              <a:rPr lang="en-US" altLang="en-US"/>
              <a:pPr>
                <a:defRPr/>
              </a:pPr>
              <a:t>‹#›</a:t>
            </a:fld>
            <a:endParaRPr lang="en-US" altLang="en-US"/>
          </a:p>
        </p:txBody>
      </p:sp>
    </p:spTree>
    <p:extLst>
      <p:ext uri="{BB962C8B-B14F-4D97-AF65-F5344CB8AC3E}">
        <p14:creationId xmlns:p14="http://schemas.microsoft.com/office/powerpoint/2010/main" val="28850095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665D076-F1AC-4F7C-804D-1176E3D9D42C}" type="datetimeFigureOut">
              <a:rPr lang="en-US" smtClean="0"/>
              <a:t>1/19/2021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A2AF6-2DA6-42C5-8FE6-639F2C6B36BD}" type="slidenum">
              <a:rPr lang="en-US" smtClean="0"/>
              <a:t>‹#›</a:t>
            </a:fld>
            <a:endParaRPr lang="en-US"/>
          </a:p>
        </p:txBody>
      </p:sp>
    </p:spTree>
    <p:extLst>
      <p:ext uri="{BB962C8B-B14F-4D97-AF65-F5344CB8AC3E}">
        <p14:creationId xmlns:p14="http://schemas.microsoft.com/office/powerpoint/2010/main" val="15371832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F9B98937-4362-4422-9785-E302A03EC0F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9B6D81C-CD20-48DB-A313-34C377DADBD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A74B533C-E124-4AC5-9DAD-DCA6072E49DC}"/>
              </a:ext>
            </a:extLst>
          </p:cNvPr>
          <p:cNvSpPr>
            <a:spLocks noGrp="1" noChangeArrowheads="1"/>
          </p:cNvSpPr>
          <p:nvPr>
            <p:ph type="sldNum" sz="quarter" idx="12"/>
          </p:nvPr>
        </p:nvSpPr>
        <p:spPr>
          <a:ln/>
        </p:spPr>
        <p:txBody>
          <a:bodyPr/>
          <a:lstStyle>
            <a:lvl1pPr>
              <a:defRPr/>
            </a:lvl1pPr>
          </a:lstStyle>
          <a:p>
            <a:pPr>
              <a:defRPr/>
            </a:pPr>
            <a:fld id="{5E1C72F3-A22D-4E83-BF3F-FA7304FAD51A}" type="slidenum">
              <a:rPr lang="en-US" altLang="en-US"/>
              <a:pPr>
                <a:defRPr/>
              </a:pPr>
              <a:t>‹#›</a:t>
            </a:fld>
            <a:endParaRPr lang="en-US" altLang="en-US"/>
          </a:p>
        </p:txBody>
      </p:sp>
    </p:spTree>
    <p:extLst>
      <p:ext uri="{BB962C8B-B14F-4D97-AF65-F5344CB8AC3E}">
        <p14:creationId xmlns:p14="http://schemas.microsoft.com/office/powerpoint/2010/main" val="4669072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a:extLst>
              <a:ext uri="{FF2B5EF4-FFF2-40B4-BE49-F238E27FC236}">
                <a16:creationId xmlns:a16="http://schemas.microsoft.com/office/drawing/2014/main" id="{532524C8-CA81-4A61-A2BD-88598CC57BA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8A7EA24-CBEC-4EC9-AB0F-FBAF128E4EB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9F67A13-A1F1-4309-9932-D3B1EEFA4D42}"/>
              </a:ext>
            </a:extLst>
          </p:cNvPr>
          <p:cNvSpPr>
            <a:spLocks noGrp="1" noChangeArrowheads="1"/>
          </p:cNvSpPr>
          <p:nvPr>
            <p:ph type="sldNum" sz="quarter" idx="12"/>
          </p:nvPr>
        </p:nvSpPr>
        <p:spPr>
          <a:ln/>
        </p:spPr>
        <p:txBody>
          <a:bodyPr/>
          <a:lstStyle>
            <a:lvl1pPr>
              <a:defRPr/>
            </a:lvl1pPr>
          </a:lstStyle>
          <a:p>
            <a:pPr>
              <a:defRPr/>
            </a:pPr>
            <a:fld id="{3D227EEF-CF74-4DF8-B73B-7E44CD429F50}" type="slidenum">
              <a:rPr lang="en-US" altLang="en-US"/>
              <a:pPr>
                <a:defRPr/>
              </a:pPr>
              <a:t>‹#›</a:t>
            </a:fld>
            <a:endParaRPr lang="en-US" altLang="en-US"/>
          </a:p>
        </p:txBody>
      </p:sp>
    </p:spTree>
    <p:extLst>
      <p:ext uri="{BB962C8B-B14F-4D97-AF65-F5344CB8AC3E}">
        <p14:creationId xmlns:p14="http://schemas.microsoft.com/office/powerpoint/2010/main" val="4941817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a:extLst>
              <a:ext uri="{FF2B5EF4-FFF2-40B4-BE49-F238E27FC236}">
                <a16:creationId xmlns:a16="http://schemas.microsoft.com/office/drawing/2014/main" id="{E9AF6F75-100F-40C1-A280-99A64D4FE42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BFD7879-32E9-4BBE-8853-CB7679170E6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39F8D7E-762E-4D22-B0F0-A09995B0683F}"/>
              </a:ext>
            </a:extLst>
          </p:cNvPr>
          <p:cNvSpPr>
            <a:spLocks noGrp="1" noChangeArrowheads="1"/>
          </p:cNvSpPr>
          <p:nvPr>
            <p:ph type="sldNum" sz="quarter" idx="12"/>
          </p:nvPr>
        </p:nvSpPr>
        <p:spPr>
          <a:ln/>
        </p:spPr>
        <p:txBody>
          <a:bodyPr/>
          <a:lstStyle>
            <a:lvl1pPr>
              <a:defRPr/>
            </a:lvl1pPr>
          </a:lstStyle>
          <a:p>
            <a:pPr>
              <a:defRPr/>
            </a:pPr>
            <a:fld id="{557E2160-777D-45C0-90E4-BCA5FECC737E}" type="slidenum">
              <a:rPr lang="en-US" altLang="en-US"/>
              <a:pPr>
                <a:defRPr/>
              </a:pPr>
              <a:t>‹#›</a:t>
            </a:fld>
            <a:endParaRPr lang="en-US" altLang="en-US"/>
          </a:p>
        </p:txBody>
      </p:sp>
    </p:spTree>
    <p:extLst>
      <p:ext uri="{BB962C8B-B14F-4D97-AF65-F5344CB8AC3E}">
        <p14:creationId xmlns:p14="http://schemas.microsoft.com/office/powerpoint/2010/main" val="35775503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24BC9-9CFF-410B-B8A2-50215FC86B2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213C9587-5FC8-4FEE-9544-F8051EA067A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667F70CE-42C0-4968-9393-DFEBEEA19C5A}"/>
              </a:ext>
            </a:extLst>
          </p:cNvPr>
          <p:cNvSpPr>
            <a:spLocks noGrp="1"/>
          </p:cNvSpPr>
          <p:nvPr>
            <p:ph type="dt" sz="half" idx="10"/>
          </p:nvPr>
        </p:nvSpPr>
        <p:spPr/>
        <p:txBody>
          <a:bodyPr/>
          <a:lstStyle/>
          <a:p>
            <a:fld id="{9665D076-F1AC-4F7C-804D-1176E3D9D42C}" type="datetimeFigureOut">
              <a:rPr lang="en-US" smtClean="0"/>
              <a:t>1/19/2021</a:t>
            </a:fld>
            <a:endParaRPr lang="en-US"/>
          </a:p>
        </p:txBody>
      </p:sp>
      <p:sp>
        <p:nvSpPr>
          <p:cNvPr id="5" name="Footer Placeholder 4">
            <a:extLst>
              <a:ext uri="{FF2B5EF4-FFF2-40B4-BE49-F238E27FC236}">
                <a16:creationId xmlns:a16="http://schemas.microsoft.com/office/drawing/2014/main" id="{B6441004-8361-40C9-8EA3-D3E9DF9A72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C4AA88-8439-4776-9F64-B047D6F36BB3}"/>
              </a:ext>
            </a:extLst>
          </p:cNvPr>
          <p:cNvSpPr>
            <a:spLocks noGrp="1"/>
          </p:cNvSpPr>
          <p:nvPr>
            <p:ph type="sldNum" sz="quarter" idx="12"/>
          </p:nvPr>
        </p:nvSpPr>
        <p:spPr/>
        <p:txBody>
          <a:bodyPr/>
          <a:lstStyle/>
          <a:p>
            <a:fld id="{B40A2AF6-2DA6-42C5-8FE6-639F2C6B36BD}" type="slidenum">
              <a:rPr lang="en-US" smtClean="0"/>
              <a:t>‹#›</a:t>
            </a:fld>
            <a:endParaRPr lang="en-US"/>
          </a:p>
        </p:txBody>
      </p:sp>
    </p:spTree>
    <p:extLst>
      <p:ext uri="{BB962C8B-B14F-4D97-AF65-F5344CB8AC3E}">
        <p14:creationId xmlns:p14="http://schemas.microsoft.com/office/powerpoint/2010/main" val="3779943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51B77D-D462-4CAA-B623-C08A38A0405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4AA91A0-C934-4FCC-9E38-BE3FBF5790A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44E45F1-C7CE-4CFE-A349-D1147F1C646E}"/>
              </a:ext>
            </a:extLst>
          </p:cNvPr>
          <p:cNvSpPr>
            <a:spLocks noGrp="1"/>
          </p:cNvSpPr>
          <p:nvPr>
            <p:ph type="dt" sz="half" idx="10"/>
          </p:nvPr>
        </p:nvSpPr>
        <p:spPr/>
        <p:txBody>
          <a:bodyPr/>
          <a:lstStyle/>
          <a:p>
            <a:fld id="{9665D076-F1AC-4F7C-804D-1176E3D9D42C}" type="datetimeFigureOut">
              <a:rPr lang="en-US" smtClean="0"/>
              <a:t>1/19/2021</a:t>
            </a:fld>
            <a:endParaRPr lang="en-US"/>
          </a:p>
        </p:txBody>
      </p:sp>
      <p:sp>
        <p:nvSpPr>
          <p:cNvPr id="5" name="Footer Placeholder 4">
            <a:extLst>
              <a:ext uri="{FF2B5EF4-FFF2-40B4-BE49-F238E27FC236}">
                <a16:creationId xmlns:a16="http://schemas.microsoft.com/office/drawing/2014/main" id="{C8CFD96C-DB6C-44C5-AC85-B83F94A15D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58AA85-4CAF-417F-927A-FF0617DC9E0A}"/>
              </a:ext>
            </a:extLst>
          </p:cNvPr>
          <p:cNvSpPr>
            <a:spLocks noGrp="1"/>
          </p:cNvSpPr>
          <p:nvPr>
            <p:ph type="sldNum" sz="quarter" idx="12"/>
          </p:nvPr>
        </p:nvSpPr>
        <p:spPr/>
        <p:txBody>
          <a:bodyPr/>
          <a:lstStyle/>
          <a:p>
            <a:fld id="{B40A2AF6-2DA6-42C5-8FE6-639F2C6B36BD}" type="slidenum">
              <a:rPr lang="en-US" smtClean="0"/>
              <a:t>‹#›</a:t>
            </a:fld>
            <a:endParaRPr lang="en-US"/>
          </a:p>
        </p:txBody>
      </p:sp>
    </p:spTree>
    <p:extLst>
      <p:ext uri="{BB962C8B-B14F-4D97-AF65-F5344CB8AC3E}">
        <p14:creationId xmlns:p14="http://schemas.microsoft.com/office/powerpoint/2010/main" val="157800008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CCA573-D491-4BD1-8023-1ACFE354419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B3C2F607-9977-4A28-9180-F25FF6A97F6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249CA12-52CD-47BA-9A87-D57BF163E77C}"/>
              </a:ext>
            </a:extLst>
          </p:cNvPr>
          <p:cNvSpPr>
            <a:spLocks noGrp="1"/>
          </p:cNvSpPr>
          <p:nvPr>
            <p:ph type="dt" sz="half" idx="10"/>
          </p:nvPr>
        </p:nvSpPr>
        <p:spPr/>
        <p:txBody>
          <a:bodyPr/>
          <a:lstStyle/>
          <a:p>
            <a:fld id="{9665D076-F1AC-4F7C-804D-1176E3D9D42C}" type="datetimeFigureOut">
              <a:rPr lang="en-US" smtClean="0"/>
              <a:t>1/19/2021</a:t>
            </a:fld>
            <a:endParaRPr lang="en-US"/>
          </a:p>
        </p:txBody>
      </p:sp>
      <p:sp>
        <p:nvSpPr>
          <p:cNvPr id="5" name="Footer Placeholder 4">
            <a:extLst>
              <a:ext uri="{FF2B5EF4-FFF2-40B4-BE49-F238E27FC236}">
                <a16:creationId xmlns:a16="http://schemas.microsoft.com/office/drawing/2014/main" id="{89187597-5362-4720-9677-22ADE9E806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4BCFC5-273F-4B3A-949B-E27FCF9B63E7}"/>
              </a:ext>
            </a:extLst>
          </p:cNvPr>
          <p:cNvSpPr>
            <a:spLocks noGrp="1"/>
          </p:cNvSpPr>
          <p:nvPr>
            <p:ph type="sldNum" sz="quarter" idx="12"/>
          </p:nvPr>
        </p:nvSpPr>
        <p:spPr/>
        <p:txBody>
          <a:bodyPr/>
          <a:lstStyle/>
          <a:p>
            <a:fld id="{B40A2AF6-2DA6-42C5-8FE6-639F2C6B36BD}" type="slidenum">
              <a:rPr lang="en-US" smtClean="0"/>
              <a:t>‹#›</a:t>
            </a:fld>
            <a:endParaRPr lang="en-US"/>
          </a:p>
        </p:txBody>
      </p:sp>
    </p:spTree>
    <p:extLst>
      <p:ext uri="{BB962C8B-B14F-4D97-AF65-F5344CB8AC3E}">
        <p14:creationId xmlns:p14="http://schemas.microsoft.com/office/powerpoint/2010/main" val="179077303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EC4445-2B11-420A-B2B4-53BF537B59A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0CF6C67-D215-4954-8705-ED67DA51AC3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AAAABC2B-9071-4F09-8876-467F2F536EA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E615B3D1-52EE-47C4-8EC6-A54C9BD238BB}"/>
              </a:ext>
            </a:extLst>
          </p:cNvPr>
          <p:cNvSpPr>
            <a:spLocks noGrp="1"/>
          </p:cNvSpPr>
          <p:nvPr>
            <p:ph type="dt" sz="half" idx="10"/>
          </p:nvPr>
        </p:nvSpPr>
        <p:spPr/>
        <p:txBody>
          <a:bodyPr/>
          <a:lstStyle/>
          <a:p>
            <a:fld id="{9665D076-F1AC-4F7C-804D-1176E3D9D42C}" type="datetimeFigureOut">
              <a:rPr lang="en-US" smtClean="0"/>
              <a:t>1/19/2021</a:t>
            </a:fld>
            <a:endParaRPr lang="en-US"/>
          </a:p>
        </p:txBody>
      </p:sp>
      <p:sp>
        <p:nvSpPr>
          <p:cNvPr id="6" name="Footer Placeholder 5">
            <a:extLst>
              <a:ext uri="{FF2B5EF4-FFF2-40B4-BE49-F238E27FC236}">
                <a16:creationId xmlns:a16="http://schemas.microsoft.com/office/drawing/2014/main" id="{48F01DE4-39ED-4B51-934A-343A96534ED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33514B-4643-4E95-8DC2-4C95412BD209}"/>
              </a:ext>
            </a:extLst>
          </p:cNvPr>
          <p:cNvSpPr>
            <a:spLocks noGrp="1"/>
          </p:cNvSpPr>
          <p:nvPr>
            <p:ph type="sldNum" sz="quarter" idx="12"/>
          </p:nvPr>
        </p:nvSpPr>
        <p:spPr/>
        <p:txBody>
          <a:bodyPr/>
          <a:lstStyle/>
          <a:p>
            <a:fld id="{B40A2AF6-2DA6-42C5-8FE6-639F2C6B36BD}" type="slidenum">
              <a:rPr lang="en-US" smtClean="0"/>
              <a:t>‹#›</a:t>
            </a:fld>
            <a:endParaRPr lang="en-US"/>
          </a:p>
        </p:txBody>
      </p:sp>
    </p:spTree>
    <p:extLst>
      <p:ext uri="{BB962C8B-B14F-4D97-AF65-F5344CB8AC3E}">
        <p14:creationId xmlns:p14="http://schemas.microsoft.com/office/powerpoint/2010/main" val="342591155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0F77DA-1D24-4C8D-811C-6CA51B1C7C6B}"/>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E8F5E0E-8A01-487A-BF0F-7A2FED77D22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3968A7F-A91D-4439-9FCE-720206535C3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FBB44C0E-B6A0-4BFC-8259-23CB40D36EB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151712D-9BA8-4122-BCDB-1E04F9C0B31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C766A12E-7825-49EC-9AF0-10D15D95EDE4}"/>
              </a:ext>
            </a:extLst>
          </p:cNvPr>
          <p:cNvSpPr>
            <a:spLocks noGrp="1"/>
          </p:cNvSpPr>
          <p:nvPr>
            <p:ph type="dt" sz="half" idx="10"/>
          </p:nvPr>
        </p:nvSpPr>
        <p:spPr/>
        <p:txBody>
          <a:bodyPr/>
          <a:lstStyle/>
          <a:p>
            <a:fld id="{9665D076-F1AC-4F7C-804D-1176E3D9D42C}" type="datetimeFigureOut">
              <a:rPr lang="en-US" smtClean="0"/>
              <a:t>1/19/2021</a:t>
            </a:fld>
            <a:endParaRPr lang="en-US"/>
          </a:p>
        </p:txBody>
      </p:sp>
      <p:sp>
        <p:nvSpPr>
          <p:cNvPr id="8" name="Footer Placeholder 7">
            <a:extLst>
              <a:ext uri="{FF2B5EF4-FFF2-40B4-BE49-F238E27FC236}">
                <a16:creationId xmlns:a16="http://schemas.microsoft.com/office/drawing/2014/main" id="{690496A8-46CF-4E87-8C5B-2A9FFF4E4D3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BD8DABF-F2D8-4CE6-8458-EE7A41DA1A18}"/>
              </a:ext>
            </a:extLst>
          </p:cNvPr>
          <p:cNvSpPr>
            <a:spLocks noGrp="1"/>
          </p:cNvSpPr>
          <p:nvPr>
            <p:ph type="sldNum" sz="quarter" idx="12"/>
          </p:nvPr>
        </p:nvSpPr>
        <p:spPr/>
        <p:txBody>
          <a:bodyPr/>
          <a:lstStyle/>
          <a:p>
            <a:fld id="{B40A2AF6-2DA6-42C5-8FE6-639F2C6B36BD}" type="slidenum">
              <a:rPr lang="en-US" smtClean="0"/>
              <a:t>‹#›</a:t>
            </a:fld>
            <a:endParaRPr lang="en-US"/>
          </a:p>
        </p:txBody>
      </p:sp>
    </p:spTree>
    <p:extLst>
      <p:ext uri="{BB962C8B-B14F-4D97-AF65-F5344CB8AC3E}">
        <p14:creationId xmlns:p14="http://schemas.microsoft.com/office/powerpoint/2010/main" val="155780069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907DF2-F23B-4523-B74C-F159B0F3CB1C}"/>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F893164F-BE31-484A-921D-A902C469984A}"/>
              </a:ext>
            </a:extLst>
          </p:cNvPr>
          <p:cNvSpPr>
            <a:spLocks noGrp="1"/>
          </p:cNvSpPr>
          <p:nvPr>
            <p:ph type="dt" sz="half" idx="10"/>
          </p:nvPr>
        </p:nvSpPr>
        <p:spPr/>
        <p:txBody>
          <a:bodyPr/>
          <a:lstStyle/>
          <a:p>
            <a:fld id="{9665D076-F1AC-4F7C-804D-1176E3D9D42C}" type="datetimeFigureOut">
              <a:rPr lang="en-US" smtClean="0"/>
              <a:t>1/19/2021</a:t>
            </a:fld>
            <a:endParaRPr lang="en-US"/>
          </a:p>
        </p:txBody>
      </p:sp>
      <p:sp>
        <p:nvSpPr>
          <p:cNvPr id="4" name="Footer Placeholder 3">
            <a:extLst>
              <a:ext uri="{FF2B5EF4-FFF2-40B4-BE49-F238E27FC236}">
                <a16:creationId xmlns:a16="http://schemas.microsoft.com/office/drawing/2014/main" id="{232EBA4B-6A00-4F89-995A-3E78CA1A4D1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08D0102-E8CB-4370-B1D3-41861220EA91}"/>
              </a:ext>
            </a:extLst>
          </p:cNvPr>
          <p:cNvSpPr>
            <a:spLocks noGrp="1"/>
          </p:cNvSpPr>
          <p:nvPr>
            <p:ph type="sldNum" sz="quarter" idx="12"/>
          </p:nvPr>
        </p:nvSpPr>
        <p:spPr/>
        <p:txBody>
          <a:bodyPr/>
          <a:lstStyle/>
          <a:p>
            <a:fld id="{B40A2AF6-2DA6-42C5-8FE6-639F2C6B36BD}" type="slidenum">
              <a:rPr lang="en-US" smtClean="0"/>
              <a:t>‹#›</a:t>
            </a:fld>
            <a:endParaRPr lang="en-US"/>
          </a:p>
        </p:txBody>
      </p:sp>
    </p:spTree>
    <p:extLst>
      <p:ext uri="{BB962C8B-B14F-4D97-AF65-F5344CB8AC3E}">
        <p14:creationId xmlns:p14="http://schemas.microsoft.com/office/powerpoint/2010/main" val="99191011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1C7D20B-2BAE-4047-94B6-16D59E181E85}"/>
              </a:ext>
            </a:extLst>
          </p:cNvPr>
          <p:cNvSpPr>
            <a:spLocks noGrp="1"/>
          </p:cNvSpPr>
          <p:nvPr>
            <p:ph type="dt" sz="half" idx="10"/>
          </p:nvPr>
        </p:nvSpPr>
        <p:spPr/>
        <p:txBody>
          <a:bodyPr/>
          <a:lstStyle/>
          <a:p>
            <a:fld id="{9665D076-F1AC-4F7C-804D-1176E3D9D42C}" type="datetimeFigureOut">
              <a:rPr lang="en-US" smtClean="0"/>
              <a:t>1/19/2021</a:t>
            </a:fld>
            <a:endParaRPr lang="en-US"/>
          </a:p>
        </p:txBody>
      </p:sp>
      <p:sp>
        <p:nvSpPr>
          <p:cNvPr id="3" name="Footer Placeholder 2">
            <a:extLst>
              <a:ext uri="{FF2B5EF4-FFF2-40B4-BE49-F238E27FC236}">
                <a16:creationId xmlns:a16="http://schemas.microsoft.com/office/drawing/2014/main" id="{AC3A17B5-5456-4BF8-A049-EA88368A63D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CC86E57-E90C-4751-883F-A445531D3C21}"/>
              </a:ext>
            </a:extLst>
          </p:cNvPr>
          <p:cNvSpPr>
            <a:spLocks noGrp="1"/>
          </p:cNvSpPr>
          <p:nvPr>
            <p:ph type="sldNum" sz="quarter" idx="12"/>
          </p:nvPr>
        </p:nvSpPr>
        <p:spPr/>
        <p:txBody>
          <a:bodyPr/>
          <a:lstStyle/>
          <a:p>
            <a:fld id="{B40A2AF6-2DA6-42C5-8FE6-639F2C6B36BD}" type="slidenum">
              <a:rPr lang="en-US" smtClean="0"/>
              <a:t>‹#›</a:t>
            </a:fld>
            <a:endParaRPr lang="en-US"/>
          </a:p>
        </p:txBody>
      </p:sp>
    </p:spTree>
    <p:extLst>
      <p:ext uri="{BB962C8B-B14F-4D97-AF65-F5344CB8AC3E}">
        <p14:creationId xmlns:p14="http://schemas.microsoft.com/office/powerpoint/2010/main" val="35017413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665D076-F1AC-4F7C-804D-1176E3D9D42C}" type="datetimeFigureOut">
              <a:rPr lang="en-US" smtClean="0"/>
              <a:t>1/19/2021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A2AF6-2DA6-42C5-8FE6-639F2C6B36BD}" type="slidenum">
              <a:rPr lang="en-US" smtClean="0"/>
              <a:t>‹#›</a:t>
            </a:fld>
            <a:endParaRPr lang="en-US"/>
          </a:p>
        </p:txBody>
      </p:sp>
    </p:spTree>
    <p:extLst>
      <p:ext uri="{BB962C8B-B14F-4D97-AF65-F5344CB8AC3E}">
        <p14:creationId xmlns:p14="http://schemas.microsoft.com/office/powerpoint/2010/main" val="51242655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B26505-6890-4859-AC52-48B89C8F925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A5BC7F0-F2F7-4C60-B736-958646F42E7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CECB0ADB-7EA0-4F4A-B0ED-CBC3022A7FF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EE48419-D199-469E-A08B-85809C558896}"/>
              </a:ext>
            </a:extLst>
          </p:cNvPr>
          <p:cNvSpPr>
            <a:spLocks noGrp="1"/>
          </p:cNvSpPr>
          <p:nvPr>
            <p:ph type="dt" sz="half" idx="10"/>
          </p:nvPr>
        </p:nvSpPr>
        <p:spPr/>
        <p:txBody>
          <a:bodyPr/>
          <a:lstStyle/>
          <a:p>
            <a:fld id="{9665D076-F1AC-4F7C-804D-1176E3D9D42C}" type="datetimeFigureOut">
              <a:rPr lang="en-US" smtClean="0"/>
              <a:t>1/19/2021</a:t>
            </a:fld>
            <a:endParaRPr lang="en-US"/>
          </a:p>
        </p:txBody>
      </p:sp>
      <p:sp>
        <p:nvSpPr>
          <p:cNvPr id="6" name="Footer Placeholder 5">
            <a:extLst>
              <a:ext uri="{FF2B5EF4-FFF2-40B4-BE49-F238E27FC236}">
                <a16:creationId xmlns:a16="http://schemas.microsoft.com/office/drawing/2014/main" id="{6B90DCF9-5D5F-4E6E-9654-FADA53783CE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B5B133B-4620-4B34-ACC9-6F26C682ED05}"/>
              </a:ext>
            </a:extLst>
          </p:cNvPr>
          <p:cNvSpPr>
            <a:spLocks noGrp="1"/>
          </p:cNvSpPr>
          <p:nvPr>
            <p:ph type="sldNum" sz="quarter" idx="12"/>
          </p:nvPr>
        </p:nvSpPr>
        <p:spPr/>
        <p:txBody>
          <a:bodyPr/>
          <a:lstStyle/>
          <a:p>
            <a:fld id="{B40A2AF6-2DA6-42C5-8FE6-639F2C6B36BD}" type="slidenum">
              <a:rPr lang="en-US" smtClean="0"/>
              <a:t>‹#›</a:t>
            </a:fld>
            <a:endParaRPr lang="en-US"/>
          </a:p>
        </p:txBody>
      </p:sp>
    </p:spTree>
    <p:extLst>
      <p:ext uri="{BB962C8B-B14F-4D97-AF65-F5344CB8AC3E}">
        <p14:creationId xmlns:p14="http://schemas.microsoft.com/office/powerpoint/2010/main" val="306267755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81B610-BF94-48CE-8561-B75EB665731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DC440A68-0EDE-4419-80C3-AB7F474C321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419F6CCB-3AA9-4809-B562-65517D4367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83A7F83-B051-4441-88EE-EEC986390769}"/>
              </a:ext>
            </a:extLst>
          </p:cNvPr>
          <p:cNvSpPr>
            <a:spLocks noGrp="1"/>
          </p:cNvSpPr>
          <p:nvPr>
            <p:ph type="dt" sz="half" idx="10"/>
          </p:nvPr>
        </p:nvSpPr>
        <p:spPr/>
        <p:txBody>
          <a:bodyPr/>
          <a:lstStyle/>
          <a:p>
            <a:fld id="{9665D076-F1AC-4F7C-804D-1176E3D9D42C}" type="datetimeFigureOut">
              <a:rPr lang="en-US" smtClean="0"/>
              <a:t>1/19/2021</a:t>
            </a:fld>
            <a:endParaRPr lang="en-US"/>
          </a:p>
        </p:txBody>
      </p:sp>
      <p:sp>
        <p:nvSpPr>
          <p:cNvPr id="6" name="Footer Placeholder 5">
            <a:extLst>
              <a:ext uri="{FF2B5EF4-FFF2-40B4-BE49-F238E27FC236}">
                <a16:creationId xmlns:a16="http://schemas.microsoft.com/office/drawing/2014/main" id="{233AE1F6-3C1E-4B73-B8E3-40C50321734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3B39CE8-7352-4114-BAFF-97B5757F163B}"/>
              </a:ext>
            </a:extLst>
          </p:cNvPr>
          <p:cNvSpPr>
            <a:spLocks noGrp="1"/>
          </p:cNvSpPr>
          <p:nvPr>
            <p:ph type="sldNum" sz="quarter" idx="12"/>
          </p:nvPr>
        </p:nvSpPr>
        <p:spPr/>
        <p:txBody>
          <a:bodyPr/>
          <a:lstStyle/>
          <a:p>
            <a:fld id="{B40A2AF6-2DA6-42C5-8FE6-639F2C6B36BD}" type="slidenum">
              <a:rPr lang="en-US" smtClean="0"/>
              <a:t>‹#›</a:t>
            </a:fld>
            <a:endParaRPr lang="en-US"/>
          </a:p>
        </p:txBody>
      </p:sp>
    </p:spTree>
    <p:extLst>
      <p:ext uri="{BB962C8B-B14F-4D97-AF65-F5344CB8AC3E}">
        <p14:creationId xmlns:p14="http://schemas.microsoft.com/office/powerpoint/2010/main" val="104783999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A196B5-9084-4C81-A496-928FC45C672C}"/>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AB8EDC3-600B-498D-8A64-D24BA343F8E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3295619-D8AB-4889-BD9E-C1A8AD227A82}"/>
              </a:ext>
            </a:extLst>
          </p:cNvPr>
          <p:cNvSpPr>
            <a:spLocks noGrp="1"/>
          </p:cNvSpPr>
          <p:nvPr>
            <p:ph type="dt" sz="half" idx="10"/>
          </p:nvPr>
        </p:nvSpPr>
        <p:spPr/>
        <p:txBody>
          <a:bodyPr/>
          <a:lstStyle/>
          <a:p>
            <a:fld id="{9665D076-F1AC-4F7C-804D-1176E3D9D42C}" type="datetimeFigureOut">
              <a:rPr lang="en-US" smtClean="0"/>
              <a:t>1/19/2021</a:t>
            </a:fld>
            <a:endParaRPr lang="en-US"/>
          </a:p>
        </p:txBody>
      </p:sp>
      <p:sp>
        <p:nvSpPr>
          <p:cNvPr id="5" name="Footer Placeholder 4">
            <a:extLst>
              <a:ext uri="{FF2B5EF4-FFF2-40B4-BE49-F238E27FC236}">
                <a16:creationId xmlns:a16="http://schemas.microsoft.com/office/drawing/2014/main" id="{70C23213-A69B-4B4F-A406-C26AEA19C1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CA7E51-0D58-437B-91F0-80B46AEB3ACC}"/>
              </a:ext>
            </a:extLst>
          </p:cNvPr>
          <p:cNvSpPr>
            <a:spLocks noGrp="1"/>
          </p:cNvSpPr>
          <p:nvPr>
            <p:ph type="sldNum" sz="quarter" idx="12"/>
          </p:nvPr>
        </p:nvSpPr>
        <p:spPr/>
        <p:txBody>
          <a:bodyPr/>
          <a:lstStyle/>
          <a:p>
            <a:fld id="{B40A2AF6-2DA6-42C5-8FE6-639F2C6B36BD}" type="slidenum">
              <a:rPr lang="en-US" smtClean="0"/>
              <a:t>‹#›</a:t>
            </a:fld>
            <a:endParaRPr lang="en-US"/>
          </a:p>
        </p:txBody>
      </p:sp>
    </p:spTree>
    <p:extLst>
      <p:ext uri="{BB962C8B-B14F-4D97-AF65-F5344CB8AC3E}">
        <p14:creationId xmlns:p14="http://schemas.microsoft.com/office/powerpoint/2010/main" val="69194172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BF06785-D736-4F94-9213-835F81C22F0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C9613E7-2299-4429-90AE-A19831120A9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86368E4-18A8-4A71-A3FE-BF9D58CCC349}"/>
              </a:ext>
            </a:extLst>
          </p:cNvPr>
          <p:cNvSpPr>
            <a:spLocks noGrp="1"/>
          </p:cNvSpPr>
          <p:nvPr>
            <p:ph type="dt" sz="half" idx="10"/>
          </p:nvPr>
        </p:nvSpPr>
        <p:spPr/>
        <p:txBody>
          <a:bodyPr/>
          <a:lstStyle/>
          <a:p>
            <a:fld id="{9665D076-F1AC-4F7C-804D-1176E3D9D42C}" type="datetimeFigureOut">
              <a:rPr lang="en-US" smtClean="0"/>
              <a:t>1/19/2021</a:t>
            </a:fld>
            <a:endParaRPr lang="en-US"/>
          </a:p>
        </p:txBody>
      </p:sp>
      <p:sp>
        <p:nvSpPr>
          <p:cNvPr id="5" name="Footer Placeholder 4">
            <a:extLst>
              <a:ext uri="{FF2B5EF4-FFF2-40B4-BE49-F238E27FC236}">
                <a16:creationId xmlns:a16="http://schemas.microsoft.com/office/drawing/2014/main" id="{294503C2-1400-4CA8-AA89-17CA1BE197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748641-36FB-4AE7-9200-48C48506FBED}"/>
              </a:ext>
            </a:extLst>
          </p:cNvPr>
          <p:cNvSpPr>
            <a:spLocks noGrp="1"/>
          </p:cNvSpPr>
          <p:nvPr>
            <p:ph type="sldNum" sz="quarter" idx="12"/>
          </p:nvPr>
        </p:nvSpPr>
        <p:spPr/>
        <p:txBody>
          <a:bodyPr/>
          <a:lstStyle/>
          <a:p>
            <a:fld id="{B40A2AF6-2DA6-42C5-8FE6-639F2C6B36BD}" type="slidenum">
              <a:rPr lang="en-US" smtClean="0"/>
              <a:t>‹#›</a:t>
            </a:fld>
            <a:endParaRPr lang="en-US"/>
          </a:p>
        </p:txBody>
      </p:sp>
    </p:spTree>
    <p:extLst>
      <p:ext uri="{BB962C8B-B14F-4D97-AF65-F5344CB8AC3E}">
        <p14:creationId xmlns:p14="http://schemas.microsoft.com/office/powerpoint/2010/main" val="26543534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665D076-F1AC-4F7C-804D-1176E3D9D42C}" type="datetimeFigureOut">
              <a:rPr lang="en-US" smtClean="0"/>
              <a:t>1/19/2021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0A2AF6-2DA6-42C5-8FE6-639F2C6B36BD}" type="slidenum">
              <a:rPr lang="en-US" smtClean="0"/>
              <a:t>‹#›</a:t>
            </a:fld>
            <a:endParaRPr lang="en-US"/>
          </a:p>
        </p:txBody>
      </p:sp>
    </p:spTree>
    <p:extLst>
      <p:ext uri="{BB962C8B-B14F-4D97-AF65-F5344CB8AC3E}">
        <p14:creationId xmlns:p14="http://schemas.microsoft.com/office/powerpoint/2010/main" val="29504213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665D076-F1AC-4F7C-804D-1176E3D9D42C}" type="datetimeFigureOut">
              <a:rPr lang="en-US" smtClean="0"/>
              <a:t>1/19/2021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40A2AF6-2DA6-42C5-8FE6-639F2C6B36BD}" type="slidenum">
              <a:rPr lang="en-US" smtClean="0"/>
              <a:t>‹#›</a:t>
            </a:fld>
            <a:endParaRPr lang="en-US"/>
          </a:p>
        </p:txBody>
      </p:sp>
    </p:spTree>
    <p:extLst>
      <p:ext uri="{BB962C8B-B14F-4D97-AF65-F5344CB8AC3E}">
        <p14:creationId xmlns:p14="http://schemas.microsoft.com/office/powerpoint/2010/main" val="35837762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665D076-F1AC-4F7C-804D-1176E3D9D42C}" type="datetimeFigureOut">
              <a:rPr lang="en-US" smtClean="0"/>
              <a:t>1/19/2021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40A2AF6-2DA6-42C5-8FE6-639F2C6B36BD}" type="slidenum">
              <a:rPr lang="en-US" smtClean="0"/>
              <a:t>‹#›</a:t>
            </a:fld>
            <a:endParaRPr lang="en-US"/>
          </a:p>
        </p:txBody>
      </p:sp>
    </p:spTree>
    <p:extLst>
      <p:ext uri="{BB962C8B-B14F-4D97-AF65-F5344CB8AC3E}">
        <p14:creationId xmlns:p14="http://schemas.microsoft.com/office/powerpoint/2010/main" val="35719347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65D076-F1AC-4F7C-804D-1176E3D9D42C}" type="datetimeFigureOut">
              <a:rPr lang="en-US" smtClean="0"/>
              <a:t>1/19/2021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40A2AF6-2DA6-42C5-8FE6-639F2C6B36BD}" type="slidenum">
              <a:rPr lang="en-US" smtClean="0"/>
              <a:t>‹#›</a:t>
            </a:fld>
            <a:endParaRPr lang="en-US"/>
          </a:p>
        </p:txBody>
      </p:sp>
    </p:spTree>
    <p:extLst>
      <p:ext uri="{BB962C8B-B14F-4D97-AF65-F5344CB8AC3E}">
        <p14:creationId xmlns:p14="http://schemas.microsoft.com/office/powerpoint/2010/main" val="3853952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665D076-F1AC-4F7C-804D-1176E3D9D42C}" type="datetimeFigureOut">
              <a:rPr lang="en-US" smtClean="0"/>
              <a:t>1/19/2021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0A2AF6-2DA6-42C5-8FE6-639F2C6B36BD}" type="slidenum">
              <a:rPr lang="en-US" smtClean="0"/>
              <a:t>‹#›</a:t>
            </a:fld>
            <a:endParaRPr lang="en-US"/>
          </a:p>
        </p:txBody>
      </p:sp>
    </p:spTree>
    <p:extLst>
      <p:ext uri="{BB962C8B-B14F-4D97-AF65-F5344CB8AC3E}">
        <p14:creationId xmlns:p14="http://schemas.microsoft.com/office/powerpoint/2010/main" val="14525737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665D076-F1AC-4F7C-804D-1176E3D9D42C}" type="datetimeFigureOut">
              <a:rPr lang="en-US" smtClean="0"/>
              <a:t>1/19/2021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0A2AF6-2DA6-42C5-8FE6-639F2C6B36BD}" type="slidenum">
              <a:rPr lang="en-US" smtClean="0"/>
              <a:t>‹#›</a:t>
            </a:fld>
            <a:endParaRPr lang="en-US"/>
          </a:p>
        </p:txBody>
      </p:sp>
    </p:spTree>
    <p:extLst>
      <p:ext uri="{BB962C8B-B14F-4D97-AF65-F5344CB8AC3E}">
        <p14:creationId xmlns:p14="http://schemas.microsoft.com/office/powerpoint/2010/main" val="30042536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3000" b="-3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65D076-F1AC-4F7C-804D-1176E3D9D42C}" type="datetimeFigureOut">
              <a:rPr lang="en-US" smtClean="0"/>
              <a:t>1/19/2021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0A2AF6-2DA6-42C5-8FE6-639F2C6B36BD}" type="slidenum">
              <a:rPr lang="en-US" smtClean="0"/>
              <a:t>‹#›</a:t>
            </a:fld>
            <a:endParaRPr lang="en-US"/>
          </a:p>
        </p:txBody>
      </p:sp>
    </p:spTree>
    <p:extLst>
      <p:ext uri="{BB962C8B-B14F-4D97-AF65-F5344CB8AC3E}">
        <p14:creationId xmlns:p14="http://schemas.microsoft.com/office/powerpoint/2010/main" val="42497160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00">
            <a:alpha val="34117"/>
          </a:srgbClr>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0BBBA789-1B47-4868-A969-450A02629534}"/>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357F98F0-E08D-47E8-A157-F03C9985315C}"/>
              </a:ext>
            </a:extLst>
          </p:cNvPr>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76323B93-C0A5-4086-BFED-CE53A5FE6ABD}"/>
              </a:ext>
            </a:extLst>
          </p:cNvPr>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a:defRPr/>
            </a:pPr>
            <a:endParaRPr lang="en-US"/>
          </a:p>
        </p:txBody>
      </p:sp>
      <p:sp>
        <p:nvSpPr>
          <p:cNvPr id="1029" name="Rectangle 5">
            <a:extLst>
              <a:ext uri="{FF2B5EF4-FFF2-40B4-BE49-F238E27FC236}">
                <a16:creationId xmlns:a16="http://schemas.microsoft.com/office/drawing/2014/main" id="{290752E5-11AC-4C69-9FDD-321E2CD209C6}"/>
              </a:ext>
            </a:extLst>
          </p:cNvPr>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a:defRPr/>
            </a:pPr>
            <a:endParaRPr lang="en-US"/>
          </a:p>
        </p:txBody>
      </p:sp>
      <p:sp>
        <p:nvSpPr>
          <p:cNvPr id="1030" name="Rectangle 6">
            <a:extLst>
              <a:ext uri="{FF2B5EF4-FFF2-40B4-BE49-F238E27FC236}">
                <a16:creationId xmlns:a16="http://schemas.microsoft.com/office/drawing/2014/main" id="{EA5EAAD1-88C1-4A63-9861-02CA2028E93E}"/>
              </a:ext>
            </a:extLst>
          </p:cNvPr>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D0103DC3-ECA7-4F95-BF30-1281E1BF72D7}" type="slidenum">
              <a:rPr lang="en-US" altLang="en-US"/>
              <a:pPr>
                <a:defRPr/>
              </a:pPr>
              <a:t>‹#›</a:t>
            </a:fld>
            <a:endParaRPr lang="en-US" altLang="en-US"/>
          </a:p>
        </p:txBody>
      </p:sp>
    </p:spTree>
    <p:extLst>
      <p:ext uri="{BB962C8B-B14F-4D97-AF65-F5344CB8AC3E}">
        <p14:creationId xmlns:p14="http://schemas.microsoft.com/office/powerpoint/2010/main" val="14293312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BF2E5E6-23D3-499C-8FE7-70A3E3692D1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3FCC747-69ED-44BA-943F-2032FA92A96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4919954-B90F-49D8-8646-D35C69F846E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65D076-F1AC-4F7C-804D-1176E3D9D42C}" type="datetimeFigureOut">
              <a:rPr lang="en-US" smtClean="0"/>
              <a:t>1/19/2021</a:t>
            </a:fld>
            <a:endParaRPr lang="en-US"/>
          </a:p>
        </p:txBody>
      </p:sp>
      <p:sp>
        <p:nvSpPr>
          <p:cNvPr id="5" name="Footer Placeholder 4">
            <a:extLst>
              <a:ext uri="{FF2B5EF4-FFF2-40B4-BE49-F238E27FC236}">
                <a16:creationId xmlns:a16="http://schemas.microsoft.com/office/drawing/2014/main" id="{8D4F102D-916E-4424-B91B-B132A4EC473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EACE4DA-3268-4971-9E52-99F52F80174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0A2AF6-2DA6-42C5-8FE6-639F2C6B36BD}" type="slidenum">
              <a:rPr lang="en-US" smtClean="0"/>
              <a:t>‹#›</a:t>
            </a:fld>
            <a:endParaRPr lang="en-US"/>
          </a:p>
        </p:txBody>
      </p:sp>
    </p:spTree>
    <p:extLst>
      <p:ext uri="{BB962C8B-B14F-4D97-AF65-F5344CB8AC3E}">
        <p14:creationId xmlns:p14="http://schemas.microsoft.com/office/powerpoint/2010/main" val="264553176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hyperlink" Target="https://classroom.thenational.academy/lessons/to-box-up-for-purpose-75j3jr" TargetMode="External"/><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8.png"/><Relationship Id="rId4" Type="http://schemas.openxmlformats.org/officeDocument/2006/relationships/image" Target="../media/image19.gi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www.youtube.com/watch?v=uWXUWepSak4&amp;list=RDuWXUWepSak4&amp;start_radio=1&amp;rv=uWXUWepSak4&amp;t=30&amp;t=30"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9.gi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www.youtube.com/watch?v=OaW_4MWSE6I" TargetMode="External"/><Relationship Id="rId2" Type="http://schemas.openxmlformats.org/officeDocument/2006/relationships/image" Target="../media/image19.gi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8.png"/><Relationship Id="rId4" Type="http://schemas.openxmlformats.org/officeDocument/2006/relationships/image" Target="../media/image19.gif"/></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jpeg"/><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s>
</file>

<file path=ppt/slides/_rels/slide2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5.xml"/><Relationship Id="rId1" Type="http://schemas.openxmlformats.org/officeDocument/2006/relationships/slideLayout" Target="../slideLayouts/slideLayout18.xml"/><Relationship Id="rId4" Type="http://schemas.openxmlformats.org/officeDocument/2006/relationships/image" Target="../media/image35.jpeg"/></Relationships>
</file>

<file path=ppt/slides/_rels/slide26.xml.rels><?xml version="1.0" encoding="UTF-8" standalone="yes"?>
<Relationships xmlns="http://schemas.openxmlformats.org/package/2006/relationships"><Relationship Id="rId8" Type="http://schemas.openxmlformats.org/officeDocument/2006/relationships/image" Target="../media/image41.jpeg"/><Relationship Id="rId13" Type="http://schemas.openxmlformats.org/officeDocument/2006/relationships/image" Target="../media/image46.jpeg"/><Relationship Id="rId3" Type="http://schemas.openxmlformats.org/officeDocument/2006/relationships/image" Target="../media/image36.jpeg"/><Relationship Id="rId7" Type="http://schemas.openxmlformats.org/officeDocument/2006/relationships/image" Target="../media/image40.jpeg"/><Relationship Id="rId12" Type="http://schemas.openxmlformats.org/officeDocument/2006/relationships/image" Target="../media/image45.jpeg"/><Relationship Id="rId2" Type="http://schemas.openxmlformats.org/officeDocument/2006/relationships/notesSlide" Target="../notesSlides/notesSlide6.xml"/><Relationship Id="rId1" Type="http://schemas.openxmlformats.org/officeDocument/2006/relationships/slideLayout" Target="../slideLayouts/slideLayout18.xml"/><Relationship Id="rId6" Type="http://schemas.openxmlformats.org/officeDocument/2006/relationships/image" Target="../media/image39.jpeg"/><Relationship Id="rId11" Type="http://schemas.openxmlformats.org/officeDocument/2006/relationships/image" Target="../media/image44.jpeg"/><Relationship Id="rId5" Type="http://schemas.openxmlformats.org/officeDocument/2006/relationships/image" Target="../media/image38.jpeg"/><Relationship Id="rId10" Type="http://schemas.openxmlformats.org/officeDocument/2006/relationships/image" Target="../media/image43.jpeg"/><Relationship Id="rId4" Type="http://schemas.openxmlformats.org/officeDocument/2006/relationships/image" Target="../media/image37.jpeg"/><Relationship Id="rId9" Type="http://schemas.openxmlformats.org/officeDocument/2006/relationships/image" Target="../media/image42.jpeg"/><Relationship Id="rId14" Type="http://schemas.openxmlformats.org/officeDocument/2006/relationships/image" Target="../media/image47.jpeg"/></Relationships>
</file>

<file path=ppt/slides/_rels/slide27.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image" Target="../media/image48.jpeg"/><Relationship Id="rId7" Type="http://schemas.openxmlformats.org/officeDocument/2006/relationships/image" Target="../media/image52.jpeg"/><Relationship Id="rId2" Type="http://schemas.openxmlformats.org/officeDocument/2006/relationships/notesSlide" Target="../notesSlides/notesSlide7.xml"/><Relationship Id="rId1" Type="http://schemas.openxmlformats.org/officeDocument/2006/relationships/slideLayout" Target="../slideLayouts/slideLayout18.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s>
</file>

<file path=ppt/slides/_rels/slide28.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image" Target="../media/image54.jpeg"/><Relationship Id="rId7" Type="http://schemas.openxmlformats.org/officeDocument/2006/relationships/image" Target="../media/image58.jpeg"/><Relationship Id="rId2" Type="http://schemas.openxmlformats.org/officeDocument/2006/relationships/notesSlide" Target="../notesSlides/notesSlide8.xml"/><Relationship Id="rId1" Type="http://schemas.openxmlformats.org/officeDocument/2006/relationships/slideLayout" Target="../slideLayouts/slideLayout18.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eg"/></Relationships>
</file>

<file path=ppt/slides/_rels/slide2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9.xml"/><Relationship Id="rId1" Type="http://schemas.openxmlformats.org/officeDocument/2006/relationships/slideLayout" Target="../slideLayouts/slideLayout18.xml"/><Relationship Id="rId4" Type="http://schemas.openxmlformats.org/officeDocument/2006/relationships/image" Target="../media/image6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8.png"/><Relationship Id="rId5" Type="http://schemas.openxmlformats.org/officeDocument/2006/relationships/image" Target="../media/image7.gif"/><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3" Type="http://schemas.openxmlformats.org/officeDocument/2006/relationships/hyperlink" Target="https://teachers.thenational.academy/lessons/target-sports-part-2-coordinated-movements-6hj3ac" TargetMode="External"/><Relationship Id="rId2" Type="http://schemas.openxmlformats.org/officeDocument/2006/relationships/hyperlink" Target="https://teachers.thenational.academy/lessons/fitness-circuit-part-1-dynamic-movements-6cuk4c&#160;&#160;" TargetMode="External"/><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3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hyperlink" Target="boy%20at%20the%20back%20of%20the%20class%20chapter%205" TargetMode="Externa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67.gif"/><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classroom.thenational.academy/lessons/representing-information-as-a-bar-model-part-2-6ct62d" TargetMode="External"/><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classroom.thenational.academy/lessons/to-retrieve-information-61jk4t"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www.oxfordowl.co.uk/api/digital_books/31520.html" TargetMode="External"/><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hyperlink" Target="https://www.oxfordowl.co.uk/"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image" Target="../media/image1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3" name="AutoShape 2" descr="60 Amazing Fireworks Animated Gif"/>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307975" y="5326743"/>
            <a:ext cx="11306238" cy="1325563"/>
          </a:xfrm>
        </p:spPr>
        <p:txBody>
          <a:bodyPr>
            <a:normAutofit fontScale="90000"/>
          </a:bodyPr>
          <a:lstStyle/>
          <a:p>
            <a:r>
              <a:rPr lang="en-GB" sz="8000" dirty="0">
                <a:solidFill>
                  <a:schemeClr val="accent4">
                    <a:lumMod val="60000"/>
                    <a:lumOff val="40000"/>
                  </a:schemeClr>
                </a:solidFill>
                <a:latin typeface="Comic Sans MS" panose="030F0702030302020204" pitchFamily="66" charset="0"/>
              </a:rPr>
              <a:t>Wednesday 20</a:t>
            </a:r>
            <a:r>
              <a:rPr lang="en-GB" sz="8000" baseline="30000" dirty="0">
                <a:solidFill>
                  <a:schemeClr val="accent4">
                    <a:lumMod val="60000"/>
                    <a:lumOff val="40000"/>
                  </a:schemeClr>
                </a:solidFill>
                <a:latin typeface="Comic Sans MS" panose="030F0702030302020204" pitchFamily="66" charset="0"/>
              </a:rPr>
              <a:t>th</a:t>
            </a:r>
            <a:r>
              <a:rPr lang="en-GB" sz="8000" dirty="0">
                <a:solidFill>
                  <a:schemeClr val="accent4">
                    <a:lumMod val="60000"/>
                    <a:lumOff val="40000"/>
                  </a:schemeClr>
                </a:solidFill>
                <a:latin typeface="Comic Sans MS" panose="030F0702030302020204" pitchFamily="66" charset="0"/>
              </a:rPr>
              <a:t> January</a:t>
            </a:r>
            <a:endParaRPr lang="en-US" sz="8000" dirty="0">
              <a:solidFill>
                <a:schemeClr val="accent4">
                  <a:lumMod val="60000"/>
                  <a:lumOff val="40000"/>
                </a:schemeClr>
              </a:solidFill>
              <a:latin typeface="Comic Sans MS" panose="030F0702030302020204" pitchFamily="66"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33371" y="-1084943"/>
            <a:ext cx="6676571" cy="6676571"/>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4217" y="1"/>
            <a:ext cx="7142013" cy="4226152"/>
          </a:xfrm>
          <a:prstGeom prst="rect">
            <a:avLst/>
          </a:prstGeom>
        </p:spPr>
      </p:pic>
    </p:spTree>
    <p:extLst>
      <p:ext uri="{BB962C8B-B14F-4D97-AF65-F5344CB8AC3E}">
        <p14:creationId xmlns:p14="http://schemas.microsoft.com/office/powerpoint/2010/main" val="38261796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162950" y="3417815"/>
            <a:ext cx="10515600" cy="1325563"/>
          </a:xfrm>
        </p:spPr>
        <p:txBody>
          <a:bodyPr>
            <a:normAutofit fontScale="90000"/>
          </a:bodyPr>
          <a:lstStyle/>
          <a:p>
            <a:r>
              <a:rPr lang="en-GB" dirty="0">
                <a:solidFill>
                  <a:schemeClr val="bg1"/>
                </a:solidFill>
              </a:rPr>
              <a:t>.</a:t>
            </a:r>
            <a:br>
              <a:rPr lang="en-GB" dirty="0">
                <a:solidFill>
                  <a:schemeClr val="bg1"/>
                </a:solidFill>
              </a:rPr>
            </a:br>
            <a:br>
              <a:rPr lang="en-GB" dirty="0">
                <a:solidFill>
                  <a:schemeClr val="bg1"/>
                </a:solidFill>
              </a:rPr>
            </a:br>
            <a:br>
              <a:rPr lang="en-GB" dirty="0">
                <a:solidFill>
                  <a:schemeClr val="bg1"/>
                </a:solidFill>
              </a:rPr>
            </a:br>
            <a:br>
              <a:rPr lang="en-GB" dirty="0">
                <a:solidFill>
                  <a:schemeClr val="bg1"/>
                </a:solidFill>
              </a:rPr>
            </a:br>
            <a:br>
              <a:rPr lang="en-GB" dirty="0">
                <a:solidFill>
                  <a:schemeClr val="bg1"/>
                </a:solidFill>
              </a:rPr>
            </a:br>
            <a:br>
              <a:rPr lang="en-GB" dirty="0">
                <a:solidFill>
                  <a:schemeClr val="bg1"/>
                </a:solidFill>
              </a:rPr>
            </a:br>
            <a:br>
              <a:rPr lang="en-GB" dirty="0"/>
            </a:br>
            <a:br>
              <a:rPr lang="en-GB" dirty="0"/>
            </a:br>
            <a:endParaRPr lang="en-US" dirty="0"/>
          </a:p>
        </p:txBody>
      </p:sp>
      <p:sp>
        <p:nvSpPr>
          <p:cNvPr id="2" name="TextBox 1"/>
          <p:cNvSpPr txBox="1"/>
          <p:nvPr/>
        </p:nvSpPr>
        <p:spPr>
          <a:xfrm>
            <a:off x="938374" y="1705261"/>
            <a:ext cx="10201851" cy="3970318"/>
          </a:xfrm>
          <a:prstGeom prst="rect">
            <a:avLst/>
          </a:prstGeom>
          <a:solidFill>
            <a:schemeClr val="bg1"/>
          </a:solidFill>
        </p:spPr>
        <p:txBody>
          <a:bodyPr wrap="square" rtlCol="0">
            <a:spAutoFit/>
          </a:bodyPr>
          <a:lstStyle/>
          <a:p>
            <a:r>
              <a:rPr lang="en-GB" sz="3600" dirty="0">
                <a:solidFill>
                  <a:srgbClr val="00B0F0"/>
                </a:solidFill>
                <a:effectLst>
                  <a:outerShdw blurRad="38100" dist="38100" dir="2700000" algn="tl">
                    <a:srgbClr val="000000">
                      <a:alpha val="43137"/>
                    </a:srgbClr>
                  </a:outerShdw>
                </a:effectLst>
              </a:rPr>
              <a:t>L.O: To box up for purpose</a:t>
            </a:r>
          </a:p>
          <a:p>
            <a:endParaRPr lang="en-GB" sz="3600" dirty="0">
              <a:solidFill>
                <a:srgbClr val="00B0F0"/>
              </a:solidFill>
              <a:effectLst>
                <a:outerShdw blurRad="38100" dist="38100" dir="2700000" algn="tl">
                  <a:srgbClr val="000000">
                    <a:alpha val="43137"/>
                  </a:srgbClr>
                </a:outerShdw>
              </a:effectLst>
            </a:endParaRPr>
          </a:p>
          <a:p>
            <a:endParaRPr lang="en-GB" sz="3600" dirty="0">
              <a:solidFill>
                <a:srgbClr val="00B0F0"/>
              </a:solidFill>
              <a:effectLst>
                <a:outerShdw blurRad="38100" dist="38100" dir="2700000" algn="tl">
                  <a:srgbClr val="000000">
                    <a:alpha val="43137"/>
                  </a:srgbClr>
                </a:outerShdw>
              </a:effectLst>
            </a:endParaRPr>
          </a:p>
          <a:p>
            <a:r>
              <a:rPr lang="en-GB" sz="3600" dirty="0">
                <a:solidFill>
                  <a:srgbClr val="00B0F0"/>
                </a:solidFill>
                <a:effectLst>
                  <a:outerShdw blurRad="38100" dist="38100" dir="2700000" algn="tl">
                    <a:srgbClr val="000000">
                      <a:alpha val="43137"/>
                    </a:srgbClr>
                  </a:outerShdw>
                </a:effectLst>
                <a:hlinkClick r:id="rId3"/>
              </a:rPr>
              <a:t>https://classroom.thenational.academy/lessons/to-box-up-for-purpose-75j3jr</a:t>
            </a:r>
            <a:endParaRPr lang="en-GB" sz="3600" dirty="0">
              <a:solidFill>
                <a:srgbClr val="00B0F0"/>
              </a:solidFill>
              <a:effectLst>
                <a:outerShdw blurRad="38100" dist="38100" dir="2700000" algn="tl">
                  <a:srgbClr val="000000">
                    <a:alpha val="43137"/>
                  </a:srgbClr>
                </a:outerShdw>
              </a:effectLst>
            </a:endParaRPr>
          </a:p>
          <a:p>
            <a:endParaRPr lang="en-GB" sz="3600" dirty="0">
              <a:solidFill>
                <a:srgbClr val="00B0F0"/>
              </a:solidFill>
              <a:effectLst>
                <a:outerShdw blurRad="38100" dist="38100" dir="2700000" algn="tl">
                  <a:srgbClr val="000000">
                    <a:alpha val="43137"/>
                  </a:srgbClr>
                </a:outerShdw>
              </a:effectLst>
            </a:endParaRPr>
          </a:p>
          <a:p>
            <a:endParaRPr lang="en-GB" sz="3600" dirty="0">
              <a:solidFill>
                <a:srgbClr val="00B0F0"/>
              </a:solidFill>
              <a:effectLst>
                <a:outerShdw blurRad="38100" dist="38100" dir="2700000" algn="tl">
                  <a:srgbClr val="000000">
                    <a:alpha val="43137"/>
                  </a:srgbClr>
                </a:outerShdw>
              </a:effectLst>
            </a:endParaRPr>
          </a:p>
        </p:txBody>
      </p:sp>
      <p:sp>
        <p:nvSpPr>
          <p:cNvPr id="14" name="TextBox 13"/>
          <p:cNvSpPr txBox="1"/>
          <p:nvPr/>
        </p:nvSpPr>
        <p:spPr>
          <a:xfrm>
            <a:off x="662259" y="141098"/>
            <a:ext cx="10754080" cy="707886"/>
          </a:xfrm>
          <a:prstGeom prst="rect">
            <a:avLst/>
          </a:prstGeom>
          <a:solidFill>
            <a:schemeClr val="bg1"/>
          </a:solidFill>
        </p:spPr>
        <p:txBody>
          <a:bodyPr wrap="square" rtlCol="0">
            <a:spAutoFit/>
          </a:bodyPr>
          <a:lstStyle/>
          <a:p>
            <a:pPr algn="ctr"/>
            <a:r>
              <a:rPr lang="en-GB" sz="4000" dirty="0">
                <a:solidFill>
                  <a:srgbClr val="00B0F0"/>
                </a:solidFill>
                <a:latin typeface="Comic Sans MS" panose="030F0702030302020204" pitchFamily="66" charset="0"/>
              </a:rPr>
              <a:t>Writing</a:t>
            </a:r>
            <a:endParaRPr lang="en-US" sz="4000" dirty="0">
              <a:solidFill>
                <a:srgbClr val="00B0F0"/>
              </a:solidFill>
              <a:latin typeface="Comic Sans MS" panose="030F0702030302020204" pitchFamily="66" charset="0"/>
            </a:endParaRPr>
          </a:p>
        </p:txBody>
      </p:sp>
    </p:spTree>
    <p:extLst>
      <p:ext uri="{BB962C8B-B14F-4D97-AF65-F5344CB8AC3E}">
        <p14:creationId xmlns:p14="http://schemas.microsoft.com/office/powerpoint/2010/main" val="2888293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in)">
                                      <p:cBhvr>
                                        <p:cTn id="7"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248232" y="313509"/>
            <a:ext cx="8698792" cy="6359842"/>
          </a:xfrm>
          <a:prstGeom prst="rect">
            <a:avLst/>
          </a:prstGeom>
        </p:spPr>
      </p:pic>
    </p:spTree>
    <p:extLst>
      <p:ext uri="{BB962C8B-B14F-4D97-AF65-F5344CB8AC3E}">
        <p14:creationId xmlns:p14="http://schemas.microsoft.com/office/powerpoint/2010/main" val="39249131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3" name="Title 2"/>
          <p:cNvSpPr>
            <a:spLocks noGrp="1"/>
          </p:cNvSpPr>
          <p:nvPr>
            <p:ph type="ctrTitle"/>
          </p:nvPr>
        </p:nvSpPr>
        <p:spPr>
          <a:xfrm>
            <a:off x="-938926" y="2102481"/>
            <a:ext cx="5693806" cy="862322"/>
          </a:xfrm>
        </p:spPr>
        <p:txBody>
          <a:bodyPr>
            <a:normAutofit fontScale="90000"/>
          </a:bodyPr>
          <a:lstStyle/>
          <a:p>
            <a:r>
              <a:rPr lang="en-GB" b="1" u="sng" dirty="0">
                <a:solidFill>
                  <a:schemeClr val="bg1"/>
                </a:solidFill>
              </a:rPr>
              <a:t>Class Liturgy</a:t>
            </a:r>
            <a:br>
              <a:rPr lang="en-GB" b="1" u="sng" dirty="0">
                <a:solidFill>
                  <a:schemeClr val="bg1"/>
                </a:solidFill>
              </a:rPr>
            </a:br>
            <a:r>
              <a:rPr lang="en-GB" b="1" u="sng" dirty="0">
                <a:solidFill>
                  <a:schemeClr val="bg1"/>
                </a:solidFill>
              </a:rPr>
              <a:t>Challenge: </a:t>
            </a:r>
            <a:br>
              <a:rPr lang="en-GB" b="1" u="sng" dirty="0">
                <a:solidFill>
                  <a:schemeClr val="bg1"/>
                </a:solidFill>
              </a:rPr>
            </a:br>
            <a:br>
              <a:rPr lang="en-GB" b="1" u="sng" dirty="0"/>
            </a:br>
            <a:r>
              <a:rPr lang="en-GB" dirty="0">
                <a:solidFill>
                  <a:schemeClr val="bg1"/>
                </a:solidFill>
              </a:rPr>
              <a:t>Gather</a:t>
            </a:r>
            <a:endParaRPr lang="en-US" dirty="0">
              <a:solidFill>
                <a:schemeClr val="bg1"/>
              </a:solidFill>
            </a:endParaRPr>
          </a:p>
        </p:txBody>
      </p:sp>
      <p:pic>
        <p:nvPicPr>
          <p:cNvPr id="5" name="Content Placeholder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99432" y="162184"/>
            <a:ext cx="4154153" cy="4988781"/>
          </a:xfrm>
          <a:prstGeom prst="rect">
            <a:avLst/>
          </a:prstGeom>
        </p:spPr>
      </p:pic>
      <p:pic>
        <p:nvPicPr>
          <p:cNvPr id="6" name="Media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1634" y="5656042"/>
            <a:ext cx="609600" cy="609600"/>
          </a:xfrm>
          <a:prstGeom prst="rect">
            <a:avLst/>
          </a:prstGeom>
        </p:spPr>
      </p:pic>
      <p:sp>
        <p:nvSpPr>
          <p:cNvPr id="2" name="TextBox 1"/>
          <p:cNvSpPr txBox="1"/>
          <p:nvPr/>
        </p:nvSpPr>
        <p:spPr>
          <a:xfrm>
            <a:off x="184858" y="2944786"/>
            <a:ext cx="5884606" cy="1938992"/>
          </a:xfrm>
          <a:prstGeom prst="rect">
            <a:avLst/>
          </a:prstGeom>
          <a:noFill/>
        </p:spPr>
        <p:txBody>
          <a:bodyPr wrap="square" rtlCol="0">
            <a:spAutoFit/>
          </a:bodyPr>
          <a:lstStyle/>
          <a:p>
            <a:r>
              <a:rPr lang="en-GB" sz="4000" dirty="0">
                <a:solidFill>
                  <a:schemeClr val="bg1"/>
                </a:solidFill>
              </a:rPr>
              <a:t>Try to find a quiet space.</a:t>
            </a:r>
          </a:p>
          <a:p>
            <a:r>
              <a:rPr lang="en-GB" sz="4000" dirty="0">
                <a:solidFill>
                  <a:schemeClr val="bg1"/>
                </a:solidFill>
              </a:rPr>
              <a:t>You may be able to set up your own ‘focus table’ too.</a:t>
            </a:r>
          </a:p>
        </p:txBody>
      </p:sp>
      <p:sp>
        <p:nvSpPr>
          <p:cNvPr id="4" name="TextBox 3"/>
          <p:cNvSpPr txBox="1"/>
          <p:nvPr/>
        </p:nvSpPr>
        <p:spPr>
          <a:xfrm>
            <a:off x="1986299" y="5418152"/>
            <a:ext cx="9504661" cy="1384995"/>
          </a:xfrm>
          <a:prstGeom prst="rect">
            <a:avLst/>
          </a:prstGeom>
          <a:noFill/>
        </p:spPr>
        <p:txBody>
          <a:bodyPr wrap="square" rtlCol="0">
            <a:spAutoFit/>
          </a:bodyPr>
          <a:lstStyle/>
          <a:p>
            <a:r>
              <a:rPr lang="en-GB" sz="2800" dirty="0">
                <a:solidFill>
                  <a:schemeClr val="bg1"/>
                </a:solidFill>
                <a:latin typeface="Comic Sans MS" panose="030F0702030302020204" pitchFamily="66" charset="0"/>
              </a:rPr>
              <a:t>Write down some of the things that you find ‘challenging’. Write each on a separate piece of pa per, and place them on your focus table</a:t>
            </a:r>
            <a:endParaRPr lang="en-US" sz="2800" dirty="0">
              <a:solidFill>
                <a:schemeClr val="bg1"/>
              </a:solidFill>
              <a:latin typeface="Comic Sans MS" panose="030F0702030302020204" pitchFamily="66" charset="0"/>
            </a:endParaRPr>
          </a:p>
        </p:txBody>
      </p:sp>
      <p:sp>
        <p:nvSpPr>
          <p:cNvPr id="7" name="Oval Callout 6"/>
          <p:cNvSpPr/>
          <p:nvPr/>
        </p:nvSpPr>
        <p:spPr>
          <a:xfrm>
            <a:off x="3855316" y="576775"/>
            <a:ext cx="3244116" cy="1956867"/>
          </a:xfrm>
          <a:prstGeom prst="wedgeEllipseCallout">
            <a:avLst>
              <a:gd name="adj1" fmla="val -68256"/>
              <a:gd name="adj2" fmla="val 50412"/>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tx1"/>
                </a:solidFill>
                <a:latin typeface="Comic Sans MS" panose="030F0702030302020204" pitchFamily="66" charset="0"/>
              </a:rPr>
              <a:t>What do you find challenging?</a:t>
            </a:r>
            <a:endParaRPr lang="en-US" sz="2800" b="1" dirty="0">
              <a:solidFill>
                <a:schemeClr val="tx1"/>
              </a:solidFill>
              <a:latin typeface="Comic Sans MS" panose="030F0702030302020204" pitchFamily="66" charset="0"/>
            </a:endParaRPr>
          </a:p>
        </p:txBody>
      </p:sp>
    </p:spTree>
    <p:extLst>
      <p:ext uri="{BB962C8B-B14F-4D97-AF65-F5344CB8AC3E}">
        <p14:creationId xmlns:p14="http://schemas.microsoft.com/office/powerpoint/2010/main" val="2730977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54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57176" y="-254001"/>
            <a:ext cx="5431302" cy="1325563"/>
          </a:xfrm>
        </p:spPr>
        <p:txBody>
          <a:bodyPr>
            <a:noAutofit/>
          </a:bodyPr>
          <a:lstStyle/>
          <a:p>
            <a:r>
              <a:rPr lang="en-GB" sz="4800" dirty="0">
                <a:solidFill>
                  <a:schemeClr val="bg1"/>
                </a:solidFill>
                <a:latin typeface="Comic Sans MS" panose="030F0702030302020204" pitchFamily="66" charset="0"/>
              </a:rPr>
              <a:t>Introduction</a:t>
            </a:r>
            <a:endParaRPr lang="en-US" sz="4800" dirty="0">
              <a:solidFill>
                <a:schemeClr val="bg1"/>
              </a:solidFill>
              <a:latin typeface="Comic Sans MS" panose="030F0702030302020204" pitchFamily="66" charset="0"/>
            </a:endParaRPr>
          </a:p>
        </p:txBody>
      </p:sp>
      <p:sp>
        <p:nvSpPr>
          <p:cNvPr id="7" name="Content Placeholder 2">
            <a:extLst>
              <a:ext uri="{FF2B5EF4-FFF2-40B4-BE49-F238E27FC236}">
                <a16:creationId xmlns:a16="http://schemas.microsoft.com/office/drawing/2014/main" id="{7F774F3F-78DF-9243-A3F3-78EB9CD5EF3D}"/>
              </a:ext>
            </a:extLst>
          </p:cNvPr>
          <p:cNvSpPr>
            <a:spLocks noGrp="1"/>
          </p:cNvSpPr>
          <p:nvPr>
            <p:ph idx="1"/>
          </p:nvPr>
        </p:nvSpPr>
        <p:spPr>
          <a:xfrm>
            <a:off x="536657" y="1386866"/>
            <a:ext cx="10211060" cy="3880773"/>
          </a:xfrm>
        </p:spPr>
        <p:txBody>
          <a:bodyPr>
            <a:noAutofit/>
          </a:bodyPr>
          <a:lstStyle/>
          <a:p>
            <a:pPr marL="0" indent="0">
              <a:buNone/>
            </a:pPr>
            <a:r>
              <a:rPr lang="en-US" sz="3600" dirty="0">
                <a:solidFill>
                  <a:schemeClr val="bg1"/>
                </a:solidFill>
              </a:rPr>
              <a:t>We begin the liturgy by doing the sign of the cross.</a:t>
            </a:r>
          </a:p>
          <a:p>
            <a:pPr marL="0" indent="0">
              <a:buNone/>
            </a:pPr>
            <a:r>
              <a:rPr lang="en-US" sz="3600" dirty="0">
                <a:solidFill>
                  <a:schemeClr val="bg1"/>
                </a:solidFill>
              </a:rPr>
              <a:t>      </a:t>
            </a:r>
            <a:r>
              <a:rPr lang="en-US" sz="3600" i="1" dirty="0">
                <a:solidFill>
                  <a:schemeClr val="bg1"/>
                </a:solidFill>
              </a:rPr>
              <a:t>In the name of the Father and of the Son, and of the Holy Spirit, Amen. </a:t>
            </a:r>
          </a:p>
          <a:p>
            <a:pPr>
              <a:buFont typeface="Wingdings" pitchFamily="2" charset="2"/>
              <a:buChar char="q"/>
            </a:pPr>
            <a:r>
              <a:rPr lang="en-US" sz="3600" i="1" dirty="0">
                <a:solidFill>
                  <a:schemeClr val="bg1"/>
                </a:solidFill>
              </a:rPr>
              <a:t>The Theme for this week is Challenge.</a:t>
            </a:r>
          </a:p>
          <a:p>
            <a:pPr>
              <a:buFont typeface="Wingdings" pitchFamily="2" charset="2"/>
              <a:buChar char="q"/>
            </a:pPr>
            <a:r>
              <a:rPr lang="en-US" sz="3600" i="1" dirty="0">
                <a:solidFill>
                  <a:schemeClr val="bg1"/>
                </a:solidFill>
              </a:rPr>
              <a:t>Challenge means to take part in a competition or face difficulties like doing a certain task or work. We always face challenges along our faith journey and we need to use our inner strength that God has given us to face these challenges.</a:t>
            </a:r>
          </a:p>
        </p:txBody>
      </p:sp>
    </p:spTree>
    <p:extLst>
      <p:ext uri="{BB962C8B-B14F-4D97-AF65-F5344CB8AC3E}">
        <p14:creationId xmlns:p14="http://schemas.microsoft.com/office/powerpoint/2010/main" val="30863685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70907"/>
            <a:ext cx="11046689" cy="2806746"/>
          </a:xfrm>
        </p:spPr>
        <p:txBody>
          <a:bodyPr>
            <a:normAutofit/>
          </a:bodyPr>
          <a:lstStyle/>
          <a:p>
            <a:pPr marL="0" indent="0">
              <a:buNone/>
            </a:pPr>
            <a:r>
              <a:rPr lang="en-GB" sz="6600" dirty="0">
                <a:solidFill>
                  <a:schemeClr val="bg1"/>
                </a:solidFill>
              </a:rPr>
              <a:t>The Word</a:t>
            </a:r>
          </a:p>
          <a:p>
            <a:pPr marL="0" indent="0">
              <a:buNone/>
            </a:pPr>
            <a:r>
              <a:rPr lang="en-GB" sz="3600" b="1" u="sng" dirty="0">
                <a:solidFill>
                  <a:schemeClr val="bg1"/>
                </a:solidFill>
              </a:rPr>
              <a:t>A reading from the Letter of Paul to the Philippians</a:t>
            </a:r>
            <a:endParaRPr lang="en-US" sz="6600" dirty="0"/>
          </a:p>
        </p:txBody>
      </p:sp>
      <p:sp>
        <p:nvSpPr>
          <p:cNvPr id="6" name="Oval Callout 5"/>
          <p:cNvSpPr/>
          <p:nvPr/>
        </p:nvSpPr>
        <p:spPr>
          <a:xfrm>
            <a:off x="7595917" y="5548653"/>
            <a:ext cx="1872343" cy="1075952"/>
          </a:xfrm>
          <a:prstGeom prst="wedgeEllipseCallout">
            <a:avLst>
              <a:gd name="adj1" fmla="val -56250"/>
              <a:gd name="adj2" fmla="val 7099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The word of the Lord</a:t>
            </a:r>
            <a:endParaRPr lang="en-US" dirty="0"/>
          </a:p>
        </p:txBody>
      </p:sp>
      <p:sp>
        <p:nvSpPr>
          <p:cNvPr id="7" name="Oval Callout 6"/>
          <p:cNvSpPr/>
          <p:nvPr/>
        </p:nvSpPr>
        <p:spPr>
          <a:xfrm>
            <a:off x="10326190" y="5548653"/>
            <a:ext cx="1604553" cy="1075952"/>
          </a:xfrm>
          <a:prstGeom prst="wedgeEllipseCallout">
            <a:avLst>
              <a:gd name="adj1" fmla="val 58594"/>
              <a:gd name="adj2" fmla="val 4550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Thanks be to God</a:t>
            </a:r>
            <a:endParaRPr lang="en-US" dirty="0"/>
          </a:p>
        </p:txBody>
      </p:sp>
      <p:sp>
        <p:nvSpPr>
          <p:cNvPr id="5" name="Rectangle 4"/>
          <p:cNvSpPr/>
          <p:nvPr/>
        </p:nvSpPr>
        <p:spPr>
          <a:xfrm>
            <a:off x="459545" y="1332466"/>
            <a:ext cx="10372578" cy="4154984"/>
          </a:xfrm>
          <a:prstGeom prst="rect">
            <a:avLst/>
          </a:prstGeom>
        </p:spPr>
        <p:txBody>
          <a:bodyPr wrap="square">
            <a:spAutoFit/>
          </a:bodyPr>
          <a:lstStyle/>
          <a:p>
            <a:r>
              <a:rPr lang="en-GB" sz="4000" dirty="0">
                <a:solidFill>
                  <a:schemeClr val="bg1"/>
                </a:solidFill>
                <a:latin typeface="Comic Sans MS" panose="030F0702030302020204" pitchFamily="66" charset="0"/>
              </a:rPr>
              <a:t>(Chapter)4: (Verses) 6</a:t>
            </a:r>
          </a:p>
          <a:p>
            <a:r>
              <a:rPr lang="en-GB" sz="4000" dirty="0">
                <a:solidFill>
                  <a:schemeClr val="bg1"/>
                </a:solidFill>
                <a:latin typeface="Comic Sans MS" panose="030F0702030302020204" pitchFamily="66" charset="0"/>
              </a:rPr>
              <a:t>Don't worry about anything, but in all your prayers ask God for what you need, always asking him with a thankful heart.</a:t>
            </a:r>
          </a:p>
          <a:p>
            <a:r>
              <a:rPr lang="en-GB" sz="4000" dirty="0">
                <a:solidFill>
                  <a:schemeClr val="bg1"/>
                </a:solidFill>
                <a:latin typeface="Comic Sans MS" panose="030F0702030302020204" pitchFamily="66" charset="0"/>
              </a:rPr>
              <a:t>The Word of the Lord.</a:t>
            </a:r>
          </a:p>
          <a:p>
            <a:r>
              <a:rPr lang="en-GB" sz="4000" dirty="0">
                <a:solidFill>
                  <a:schemeClr val="bg1"/>
                </a:solidFill>
                <a:latin typeface="Comic Sans MS" panose="030F0702030302020204" pitchFamily="66" charset="0"/>
              </a:rPr>
              <a:t>R. Thanks be to God.</a:t>
            </a:r>
          </a:p>
          <a:p>
            <a:endParaRPr lang="en-GB" sz="2400" dirty="0">
              <a:solidFill>
                <a:schemeClr val="bg1"/>
              </a:solidFill>
              <a:latin typeface="Comic Sans MS" panose="030F0702030302020204" pitchFamily="66" charset="0"/>
            </a:endParaRPr>
          </a:p>
        </p:txBody>
      </p:sp>
    </p:spTree>
    <p:extLst>
      <p:ext uri="{BB962C8B-B14F-4D97-AF65-F5344CB8AC3E}">
        <p14:creationId xmlns:p14="http://schemas.microsoft.com/office/powerpoint/2010/main" val="17106730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5" name="Rectangle 4"/>
          <p:cNvSpPr/>
          <p:nvPr/>
        </p:nvSpPr>
        <p:spPr>
          <a:xfrm>
            <a:off x="309488" y="127840"/>
            <a:ext cx="11310425" cy="2062103"/>
          </a:xfrm>
          <a:prstGeom prst="rect">
            <a:avLst/>
          </a:prstGeom>
        </p:spPr>
        <p:txBody>
          <a:bodyPr wrap="square">
            <a:spAutoFit/>
          </a:bodyPr>
          <a:lstStyle/>
          <a:p>
            <a:r>
              <a:rPr lang="en-GB" sz="3200" dirty="0">
                <a:solidFill>
                  <a:schemeClr val="bg1"/>
                </a:solidFill>
                <a:latin typeface="Comic Sans MS" panose="030F0702030302020204" pitchFamily="66" charset="0"/>
              </a:rPr>
              <a:t>This reading tells us that we should trust in God and ask whatever we want from him through prayer. However, we must do this by being thankful and appreciating what God has done for us. </a:t>
            </a:r>
            <a:endParaRPr lang="en-US" sz="3200" dirty="0">
              <a:solidFill>
                <a:schemeClr val="bg1"/>
              </a:solidFill>
              <a:latin typeface="Comic Sans MS" panose="030F0702030302020204" pitchFamily="66" charset="0"/>
            </a:endParaRPr>
          </a:p>
        </p:txBody>
      </p:sp>
      <p:sp>
        <p:nvSpPr>
          <p:cNvPr id="6" name="TextBox 5"/>
          <p:cNvSpPr txBox="1"/>
          <p:nvPr/>
        </p:nvSpPr>
        <p:spPr>
          <a:xfrm>
            <a:off x="0" y="2527003"/>
            <a:ext cx="7568419" cy="923330"/>
          </a:xfrm>
          <a:prstGeom prst="rect">
            <a:avLst/>
          </a:prstGeom>
          <a:noFill/>
        </p:spPr>
        <p:txBody>
          <a:bodyPr wrap="square" rtlCol="0">
            <a:spAutoFit/>
          </a:bodyPr>
          <a:lstStyle/>
          <a:p>
            <a:r>
              <a:rPr lang="en-GB" sz="5400" b="1" u="sng" dirty="0">
                <a:solidFill>
                  <a:schemeClr val="bg1"/>
                </a:solidFill>
              </a:rPr>
              <a:t>Response to the Word</a:t>
            </a:r>
            <a:endParaRPr lang="en-US" sz="5400" b="1" u="sng" dirty="0">
              <a:solidFill>
                <a:schemeClr val="bg1"/>
              </a:solidFill>
            </a:endParaRPr>
          </a:p>
        </p:txBody>
      </p:sp>
      <p:sp>
        <p:nvSpPr>
          <p:cNvPr id="7" name="TextBox 6"/>
          <p:cNvSpPr txBox="1"/>
          <p:nvPr/>
        </p:nvSpPr>
        <p:spPr>
          <a:xfrm>
            <a:off x="123680" y="3556241"/>
            <a:ext cx="6752492" cy="2954655"/>
          </a:xfrm>
          <a:prstGeom prst="rect">
            <a:avLst/>
          </a:prstGeom>
          <a:noFill/>
        </p:spPr>
        <p:txBody>
          <a:bodyPr wrap="square" rtlCol="0">
            <a:spAutoFit/>
          </a:bodyPr>
          <a:lstStyle/>
          <a:p>
            <a:r>
              <a:rPr lang="en-GB" sz="2400" dirty="0">
                <a:solidFill>
                  <a:schemeClr val="bg1"/>
                </a:solidFill>
              </a:rPr>
              <a:t>Listen to the music and words of this song.</a:t>
            </a:r>
          </a:p>
          <a:p>
            <a:r>
              <a:rPr lang="en-GB" sz="2400" dirty="0">
                <a:solidFill>
                  <a:schemeClr val="bg1"/>
                </a:solidFill>
              </a:rPr>
              <a:t>Take time to think of some of the things that challenge you, or that  you may worry about. </a:t>
            </a:r>
          </a:p>
          <a:p>
            <a:r>
              <a:rPr lang="en-GB" sz="2400" dirty="0">
                <a:solidFill>
                  <a:schemeClr val="bg1"/>
                </a:solidFill>
              </a:rPr>
              <a:t>You may want to jot them down on paper.</a:t>
            </a:r>
          </a:p>
          <a:p>
            <a:r>
              <a:rPr lang="en-GB" sz="2400" dirty="0">
                <a:solidFill>
                  <a:schemeClr val="bg1"/>
                </a:solidFill>
              </a:rPr>
              <a:t>At the end of the song, place the worries on your focus table.</a:t>
            </a:r>
          </a:p>
          <a:p>
            <a:r>
              <a:rPr lang="en-GB" sz="2400" dirty="0">
                <a:solidFill>
                  <a:schemeClr val="bg1"/>
                </a:solidFill>
              </a:rPr>
              <a:t>We are giving our worries up to God.</a:t>
            </a:r>
          </a:p>
          <a:p>
            <a:endParaRPr lang="en-US" dirty="0"/>
          </a:p>
        </p:txBody>
      </p:sp>
      <p:sp>
        <p:nvSpPr>
          <p:cNvPr id="8" name="Rectangle 7"/>
          <p:cNvSpPr/>
          <p:nvPr/>
        </p:nvSpPr>
        <p:spPr>
          <a:xfrm>
            <a:off x="8520333" y="5310567"/>
            <a:ext cx="3099580" cy="1200329"/>
          </a:xfrm>
          <a:prstGeom prst="rect">
            <a:avLst/>
          </a:prstGeom>
          <a:solidFill>
            <a:schemeClr val="bg1"/>
          </a:solidFill>
        </p:spPr>
        <p:txBody>
          <a:bodyPr wrap="square">
            <a:spAutoFit/>
          </a:bodyPr>
          <a:lstStyle/>
          <a:p>
            <a:r>
              <a:rPr lang="en-US" dirty="0">
                <a:hlinkClick r:id="rId2"/>
              </a:rPr>
              <a:t>https://www.youtube.com/watch?v=uWXUWepSak4&amp;list=RDuWXUWepSak4&amp;start_radio=1&amp;rv=uWXUWepSak4&amp;t=30&amp;t=30</a:t>
            </a:r>
            <a:endParaRPr lang="en-US" dirty="0"/>
          </a:p>
        </p:txBody>
      </p:sp>
      <p:pic>
        <p:nvPicPr>
          <p:cNvPr id="9" name="Picture 8"/>
          <p:cNvPicPr>
            <a:picLocks noChangeAspect="1"/>
          </p:cNvPicPr>
          <p:nvPr/>
        </p:nvPicPr>
        <p:blipFill>
          <a:blip r:embed="rId3"/>
          <a:stretch>
            <a:fillRect/>
          </a:stretch>
        </p:blipFill>
        <p:spPr>
          <a:xfrm>
            <a:off x="6999851" y="1772529"/>
            <a:ext cx="5103859" cy="3538038"/>
          </a:xfrm>
          <a:prstGeom prst="rect">
            <a:avLst/>
          </a:prstGeom>
        </p:spPr>
      </p:pic>
    </p:spTree>
    <p:extLst>
      <p:ext uri="{BB962C8B-B14F-4D97-AF65-F5344CB8AC3E}">
        <p14:creationId xmlns:p14="http://schemas.microsoft.com/office/powerpoint/2010/main" val="13713882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pic>
        <p:nvPicPr>
          <p:cNvPr id="4" name="Content Placeholder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5097" y="2040350"/>
            <a:ext cx="5111932" cy="3833949"/>
          </a:xfrm>
          <a:prstGeom prst="rect">
            <a:avLst/>
          </a:prstGeom>
        </p:spPr>
      </p:pic>
      <p:sp>
        <p:nvSpPr>
          <p:cNvPr id="2" name="Oval Callout 1"/>
          <p:cNvSpPr/>
          <p:nvPr/>
        </p:nvSpPr>
        <p:spPr>
          <a:xfrm>
            <a:off x="5888334" y="5430459"/>
            <a:ext cx="5381897" cy="1071154"/>
          </a:xfrm>
          <a:prstGeom prst="wedgeEllipseCallout">
            <a:avLst>
              <a:gd name="adj1" fmla="val 49070"/>
              <a:gd name="adj2" fmla="val 75915"/>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tx1"/>
                </a:solidFill>
                <a:latin typeface="Comic Sans MS" panose="030F0702030302020204" pitchFamily="66" charset="0"/>
              </a:rPr>
              <a:t>Lord we thank you.</a:t>
            </a:r>
            <a:endParaRPr lang="en-US" sz="2800" dirty="0">
              <a:solidFill>
                <a:schemeClr val="tx1"/>
              </a:solidFill>
              <a:latin typeface="Comic Sans MS" panose="030F0702030302020204" pitchFamily="66" charset="0"/>
            </a:endParaRPr>
          </a:p>
        </p:txBody>
      </p:sp>
      <p:sp>
        <p:nvSpPr>
          <p:cNvPr id="5" name="TextBox 4"/>
          <p:cNvSpPr txBox="1"/>
          <p:nvPr/>
        </p:nvSpPr>
        <p:spPr>
          <a:xfrm>
            <a:off x="6176350" y="447331"/>
            <a:ext cx="5614988" cy="4154984"/>
          </a:xfrm>
          <a:prstGeom prst="rect">
            <a:avLst/>
          </a:prstGeom>
          <a:solidFill>
            <a:schemeClr val="bg1"/>
          </a:solidFill>
        </p:spPr>
        <p:txBody>
          <a:bodyPr wrap="square" rtlCol="0">
            <a:spAutoFit/>
          </a:bodyPr>
          <a:lstStyle/>
          <a:p>
            <a:r>
              <a:rPr lang="en-GB" sz="4400" dirty="0">
                <a:latin typeface="Comic Sans MS" panose="030F0702030302020204" pitchFamily="66" charset="0"/>
              </a:rPr>
              <a:t>For giving us strength and comfort in knowing that you are always there.</a:t>
            </a:r>
          </a:p>
          <a:p>
            <a:r>
              <a:rPr lang="en-GB" sz="4400" dirty="0">
                <a:latin typeface="Comic Sans MS" panose="030F0702030302020204" pitchFamily="66" charset="0"/>
              </a:rPr>
              <a:t>Lord we thank you.</a:t>
            </a:r>
            <a:endParaRPr lang="en-US" sz="4400" dirty="0">
              <a:latin typeface="Comic Sans MS" panose="030F0702030302020204" pitchFamily="66" charset="0"/>
            </a:endParaRPr>
          </a:p>
        </p:txBody>
      </p:sp>
      <p:sp>
        <p:nvSpPr>
          <p:cNvPr id="6" name="TextBox 5"/>
          <p:cNvSpPr txBox="1"/>
          <p:nvPr/>
        </p:nvSpPr>
        <p:spPr>
          <a:xfrm>
            <a:off x="6176350" y="347356"/>
            <a:ext cx="5614988" cy="4401205"/>
          </a:xfrm>
          <a:prstGeom prst="rect">
            <a:avLst/>
          </a:prstGeom>
          <a:solidFill>
            <a:schemeClr val="bg1"/>
          </a:solidFill>
        </p:spPr>
        <p:txBody>
          <a:bodyPr wrap="square" rtlCol="0">
            <a:spAutoFit/>
          </a:bodyPr>
          <a:lstStyle/>
          <a:p>
            <a:r>
              <a:rPr lang="en-GB" sz="4000" dirty="0">
                <a:latin typeface="Comic Sans MS" panose="030F0702030302020204" pitchFamily="66" charset="0"/>
              </a:rPr>
              <a:t>For helping us during these challenging times.</a:t>
            </a:r>
          </a:p>
          <a:p>
            <a:endParaRPr lang="en-GB" sz="4000" dirty="0">
              <a:latin typeface="Comic Sans MS" panose="030F0702030302020204" pitchFamily="66" charset="0"/>
            </a:endParaRPr>
          </a:p>
          <a:p>
            <a:r>
              <a:rPr lang="en-GB" sz="4000" dirty="0">
                <a:latin typeface="Comic Sans MS" panose="030F0702030302020204" pitchFamily="66" charset="0"/>
              </a:rPr>
              <a:t>Lord we thank you.</a:t>
            </a:r>
          </a:p>
          <a:p>
            <a:endParaRPr lang="en-GB" sz="4000" dirty="0">
              <a:latin typeface="Comic Sans MS" panose="030F0702030302020204" pitchFamily="66" charset="0"/>
            </a:endParaRPr>
          </a:p>
          <a:p>
            <a:endParaRPr lang="en-GB" sz="4000" dirty="0">
              <a:latin typeface="Comic Sans MS" panose="030F0702030302020204" pitchFamily="66" charset="0"/>
            </a:endParaRPr>
          </a:p>
        </p:txBody>
      </p:sp>
      <p:sp>
        <p:nvSpPr>
          <p:cNvPr id="9" name="TextBox 8"/>
          <p:cNvSpPr txBox="1"/>
          <p:nvPr/>
        </p:nvSpPr>
        <p:spPr>
          <a:xfrm>
            <a:off x="6148217" y="195322"/>
            <a:ext cx="5671253" cy="5016758"/>
          </a:xfrm>
          <a:prstGeom prst="rect">
            <a:avLst/>
          </a:prstGeom>
          <a:solidFill>
            <a:schemeClr val="bg1"/>
          </a:solidFill>
        </p:spPr>
        <p:txBody>
          <a:bodyPr wrap="square" rtlCol="0">
            <a:spAutoFit/>
          </a:bodyPr>
          <a:lstStyle/>
          <a:p>
            <a:r>
              <a:rPr lang="en-GB" sz="4000" dirty="0">
                <a:latin typeface="Comic Sans MS" panose="030F0702030302020204" pitchFamily="66" charset="0"/>
              </a:rPr>
              <a:t>For helping us get through this lockdown again and providing us with all the learning and resources that we need.</a:t>
            </a:r>
          </a:p>
          <a:p>
            <a:r>
              <a:rPr lang="en-GB" sz="4000" dirty="0">
                <a:latin typeface="Comic Sans MS" panose="030F0702030302020204" pitchFamily="66" charset="0"/>
              </a:rPr>
              <a:t>Lord we thank you.</a:t>
            </a:r>
          </a:p>
          <a:p>
            <a:endParaRPr lang="en-GB" sz="4000" dirty="0">
              <a:latin typeface="Comic Sans MS" panose="030F0702030302020204" pitchFamily="66" charset="0"/>
            </a:endParaRPr>
          </a:p>
        </p:txBody>
      </p:sp>
      <p:sp>
        <p:nvSpPr>
          <p:cNvPr id="7" name="TextBox 6"/>
          <p:cNvSpPr txBox="1"/>
          <p:nvPr/>
        </p:nvSpPr>
        <p:spPr>
          <a:xfrm>
            <a:off x="900332" y="658073"/>
            <a:ext cx="5542671" cy="646331"/>
          </a:xfrm>
          <a:prstGeom prst="rect">
            <a:avLst/>
          </a:prstGeom>
          <a:noFill/>
        </p:spPr>
        <p:txBody>
          <a:bodyPr wrap="square" rtlCol="0">
            <a:spAutoFit/>
          </a:bodyPr>
          <a:lstStyle/>
          <a:p>
            <a:r>
              <a:rPr lang="en-GB" sz="3600" dirty="0">
                <a:solidFill>
                  <a:schemeClr val="bg1"/>
                </a:solidFill>
                <a:latin typeface="Comic Sans MS" panose="030F0702030302020204" pitchFamily="66" charset="0"/>
              </a:rPr>
              <a:t>Prayers</a:t>
            </a:r>
            <a:endParaRPr lang="en-US" sz="3600" dirty="0">
              <a:solidFill>
                <a:schemeClr val="bg1"/>
              </a:solidFill>
              <a:latin typeface="Comic Sans MS" panose="030F0702030302020204" pitchFamily="66" charset="0"/>
            </a:endParaRPr>
          </a:p>
        </p:txBody>
      </p:sp>
    </p:spTree>
    <p:extLst>
      <p:ext uri="{BB962C8B-B14F-4D97-AF65-F5344CB8AC3E}">
        <p14:creationId xmlns:p14="http://schemas.microsoft.com/office/powerpoint/2010/main" val="1922523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circle(in)">
                                      <p:cBhvr>
                                        <p:cTn id="12" dur="20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9">
                                            <p:txEl>
                                              <p:pRg st="1" end="1"/>
                                            </p:txEl>
                                          </p:spTgt>
                                        </p:tgtEl>
                                        <p:attrNameLst>
                                          <p:attrName>style.visibility</p:attrName>
                                        </p:attrNameLst>
                                      </p:cBhvr>
                                      <p:to>
                                        <p:strVal val="visible"/>
                                      </p:to>
                                    </p:set>
                                    <p:animEffect transition="in" filter="circle(in)">
                                      <p:cBhvr>
                                        <p:cTn id="17" dur="20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pic>
        <p:nvPicPr>
          <p:cNvPr id="9" name="Content Placeholder 8"/>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86475" y="2336253"/>
            <a:ext cx="5895431" cy="4421573"/>
          </a:xfrm>
        </p:spPr>
      </p:pic>
      <p:sp>
        <p:nvSpPr>
          <p:cNvPr id="3" name="TextBox 2"/>
          <p:cNvSpPr txBox="1"/>
          <p:nvPr/>
        </p:nvSpPr>
        <p:spPr>
          <a:xfrm>
            <a:off x="104861" y="0"/>
            <a:ext cx="5226795" cy="7540526"/>
          </a:xfrm>
          <a:prstGeom prst="rect">
            <a:avLst/>
          </a:prstGeom>
          <a:noFill/>
        </p:spPr>
        <p:txBody>
          <a:bodyPr wrap="square" rtlCol="0">
            <a:spAutoFit/>
          </a:bodyPr>
          <a:lstStyle/>
          <a:p>
            <a:endParaRPr lang="en-GB" sz="4000" b="1" u="sng" dirty="0">
              <a:solidFill>
                <a:schemeClr val="bg1"/>
              </a:solidFill>
              <a:latin typeface="Comic Sans MS" panose="030F0702030302020204" pitchFamily="66" charset="0"/>
            </a:endParaRPr>
          </a:p>
          <a:p>
            <a:pPr>
              <a:buFont typeface="Wingdings" pitchFamily="2" charset="2"/>
              <a:buChar char="q"/>
            </a:pPr>
            <a:r>
              <a:rPr lang="en-US" sz="2800" dirty="0">
                <a:solidFill>
                  <a:schemeClr val="bg1"/>
                </a:solidFill>
              </a:rPr>
              <a:t>Let us now listen to a hymn. Please join in with the action in the song.</a:t>
            </a:r>
          </a:p>
          <a:p>
            <a:r>
              <a:rPr lang="en-US" sz="2800" dirty="0">
                <a:hlinkClick r:id="rId3"/>
              </a:rPr>
              <a:t>https://www.youtube.com/watch?v=OaW_4MWSE6I</a:t>
            </a:r>
            <a:endParaRPr lang="en-US" sz="2800" dirty="0"/>
          </a:p>
          <a:p>
            <a:pPr>
              <a:buFont typeface="Wingdings" pitchFamily="2" charset="2"/>
              <a:buChar char="q"/>
            </a:pPr>
            <a:r>
              <a:rPr lang="en-US" sz="2800" dirty="0">
                <a:solidFill>
                  <a:schemeClr val="bg1"/>
                </a:solidFill>
              </a:rPr>
              <a:t>For our mission this week  we are going to think about our challenges and pray to God to help us.</a:t>
            </a:r>
          </a:p>
          <a:p>
            <a:pPr>
              <a:buFont typeface="Wingdings" pitchFamily="2" charset="2"/>
              <a:buChar char="q"/>
            </a:pPr>
            <a:r>
              <a:rPr lang="en-GB" sz="2800" dirty="0">
                <a:solidFill>
                  <a:schemeClr val="bg1"/>
                </a:solidFill>
              </a:rPr>
              <a:t>Try to make little changes to give something back to make all the hard challenges a little easier for everyone.</a:t>
            </a:r>
            <a:endParaRPr lang="en-US" sz="2800" dirty="0">
              <a:solidFill>
                <a:schemeClr val="bg1"/>
              </a:solidFill>
            </a:endParaRPr>
          </a:p>
          <a:p>
            <a:endParaRPr lang="en-GB" sz="4000" b="1" u="sng" dirty="0">
              <a:solidFill>
                <a:schemeClr val="bg1"/>
              </a:solidFill>
              <a:latin typeface="Comic Sans MS" panose="030F0702030302020204" pitchFamily="66" charset="0"/>
            </a:endParaRPr>
          </a:p>
          <a:p>
            <a:endParaRPr lang="en-GB" sz="4000" b="1" u="sng" dirty="0">
              <a:solidFill>
                <a:schemeClr val="bg1"/>
              </a:solidFill>
              <a:latin typeface="Comic Sans MS" panose="030F0702030302020204" pitchFamily="66" charset="0"/>
            </a:endParaRPr>
          </a:p>
        </p:txBody>
      </p:sp>
      <p:sp>
        <p:nvSpPr>
          <p:cNvPr id="2" name="Rectangle 1"/>
          <p:cNvSpPr/>
          <p:nvPr/>
        </p:nvSpPr>
        <p:spPr>
          <a:xfrm>
            <a:off x="5986190" y="416691"/>
            <a:ext cx="6096000" cy="553998"/>
          </a:xfrm>
          <a:prstGeom prst="rect">
            <a:avLst/>
          </a:prstGeom>
        </p:spPr>
        <p:txBody>
          <a:bodyPr>
            <a:spAutoFit/>
          </a:bodyPr>
          <a:lstStyle/>
          <a:p>
            <a:pPr>
              <a:lnSpc>
                <a:spcPts val="1310"/>
              </a:lnSpc>
              <a:spcAft>
                <a:spcPts val="1000"/>
              </a:spcAft>
            </a:pPr>
            <a:r>
              <a:rPr lang="en-GB" sz="3200" b="1" u="sng" dirty="0">
                <a:solidFill>
                  <a:schemeClr val="bg1"/>
                </a:solidFill>
                <a:latin typeface="Comic Sans MS" panose="030F0702030302020204" pitchFamily="66" charset="0"/>
                <a:ea typeface="Times New Roman" panose="02020603050405020304" pitchFamily="18" charset="0"/>
                <a:cs typeface="Times New Roman" panose="02020603050405020304" pitchFamily="18" charset="0"/>
              </a:rPr>
              <a:t>Mission</a:t>
            </a:r>
          </a:p>
          <a:p>
            <a:pPr>
              <a:lnSpc>
                <a:spcPts val="1310"/>
              </a:lnSpc>
              <a:spcAft>
                <a:spcPts val="1000"/>
              </a:spcAft>
            </a:pPr>
            <a:endParaRPr lang="en-GB" b="1" u="sng" dirty="0">
              <a:solidFill>
                <a:srgbClr val="000000"/>
              </a:solidFill>
              <a:latin typeface="Arial" panose="020B06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150195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5" name="TextBox 4"/>
          <p:cNvSpPr txBox="1"/>
          <p:nvPr/>
        </p:nvSpPr>
        <p:spPr>
          <a:xfrm>
            <a:off x="182880" y="98474"/>
            <a:ext cx="9580098" cy="6247864"/>
          </a:xfrm>
          <a:prstGeom prst="rect">
            <a:avLst/>
          </a:prstGeom>
          <a:noFill/>
        </p:spPr>
        <p:txBody>
          <a:bodyPr wrap="square" rtlCol="0">
            <a:spAutoFit/>
          </a:bodyPr>
          <a:lstStyle/>
          <a:p>
            <a:r>
              <a:rPr lang="en-GB" sz="4000" dirty="0">
                <a:solidFill>
                  <a:schemeClr val="bg1"/>
                </a:solidFill>
                <a:latin typeface="Comic Sans MS" panose="030F0702030302020204" pitchFamily="66" charset="0"/>
              </a:rPr>
              <a:t>Closing Prayer:</a:t>
            </a:r>
          </a:p>
          <a:p>
            <a:r>
              <a:rPr lang="en-GB" sz="4000" dirty="0">
                <a:solidFill>
                  <a:schemeClr val="bg1"/>
                </a:solidFill>
                <a:latin typeface="Comic Sans MS" panose="030F0702030302020204" pitchFamily="66" charset="0"/>
              </a:rPr>
              <a:t>Lord Jesus, thank you for all the things that  we have learned today. Even though we may have found some of the things challenging, we tried our very best. Guide us and help us as we learn and pray, love and care.</a:t>
            </a:r>
          </a:p>
          <a:p>
            <a:r>
              <a:rPr lang="en-GB" sz="4000" dirty="0">
                <a:solidFill>
                  <a:schemeClr val="bg1"/>
                </a:solidFill>
                <a:latin typeface="Comic Sans MS" panose="030F0702030302020204" pitchFamily="66" charset="0"/>
              </a:rPr>
              <a:t>We ask this through Jesus Christ our Lord.</a:t>
            </a:r>
          </a:p>
          <a:p>
            <a:r>
              <a:rPr lang="en-GB" sz="4000" dirty="0">
                <a:solidFill>
                  <a:schemeClr val="bg1"/>
                </a:solidFill>
                <a:latin typeface="Comic Sans MS" panose="030F0702030302020204" pitchFamily="66" charset="0"/>
              </a:rPr>
              <a:t>Amen</a:t>
            </a:r>
            <a:endParaRPr lang="en-US" sz="4000" dirty="0">
              <a:solidFill>
                <a:schemeClr val="bg1"/>
              </a:solidFill>
              <a:latin typeface="Comic Sans MS" panose="030F0702030302020204" pitchFamily="66" charset="0"/>
            </a:endParaRPr>
          </a:p>
        </p:txBody>
      </p:sp>
    </p:spTree>
    <p:extLst>
      <p:ext uri="{BB962C8B-B14F-4D97-AF65-F5344CB8AC3E}">
        <p14:creationId xmlns:p14="http://schemas.microsoft.com/office/powerpoint/2010/main" val="32486305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3" name="Title 2"/>
          <p:cNvSpPr>
            <a:spLocks noGrp="1"/>
          </p:cNvSpPr>
          <p:nvPr>
            <p:ph type="ctrTitle"/>
          </p:nvPr>
        </p:nvSpPr>
        <p:spPr>
          <a:xfrm>
            <a:off x="1826903" y="2353230"/>
            <a:ext cx="3056709" cy="862322"/>
          </a:xfrm>
        </p:spPr>
        <p:txBody>
          <a:bodyPr>
            <a:normAutofit fontScale="90000"/>
          </a:bodyPr>
          <a:lstStyle/>
          <a:p>
            <a:r>
              <a:rPr lang="en-GB" dirty="0">
                <a:solidFill>
                  <a:schemeClr val="bg1"/>
                </a:solidFill>
              </a:rPr>
              <a:t>Go forth and spread the Word.</a:t>
            </a:r>
            <a:endParaRPr lang="en-US" dirty="0">
              <a:solidFill>
                <a:schemeClr val="bg1"/>
              </a:solidFill>
            </a:endParaRPr>
          </a:p>
        </p:txBody>
      </p:sp>
      <p:pic>
        <p:nvPicPr>
          <p:cNvPr id="5" name="Content Placeholder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18960" y="1094040"/>
            <a:ext cx="4572000" cy="5490579"/>
          </a:xfrm>
          <a:prstGeom prst="rect">
            <a:avLst/>
          </a:prstGeom>
        </p:spPr>
      </p:pic>
      <p:pic>
        <p:nvPicPr>
          <p:cNvPr id="6" name="Media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1634" y="5656042"/>
            <a:ext cx="609600" cy="609600"/>
          </a:xfrm>
          <a:prstGeom prst="rect">
            <a:avLst/>
          </a:prstGeom>
        </p:spPr>
      </p:pic>
      <p:sp>
        <p:nvSpPr>
          <p:cNvPr id="2" name="TextBox 1"/>
          <p:cNvSpPr txBox="1"/>
          <p:nvPr/>
        </p:nvSpPr>
        <p:spPr>
          <a:xfrm>
            <a:off x="6918960" y="78377"/>
            <a:ext cx="4572000" cy="1015663"/>
          </a:xfrm>
          <a:prstGeom prst="rect">
            <a:avLst/>
          </a:prstGeom>
          <a:solidFill>
            <a:schemeClr val="bg1"/>
          </a:solidFill>
        </p:spPr>
        <p:txBody>
          <a:bodyPr wrap="square" rtlCol="0">
            <a:spAutoFit/>
          </a:bodyPr>
          <a:lstStyle/>
          <a:p>
            <a:r>
              <a:rPr lang="en-GB" sz="6000" dirty="0"/>
              <a:t>Challenge</a:t>
            </a:r>
          </a:p>
        </p:txBody>
      </p:sp>
      <p:sp>
        <p:nvSpPr>
          <p:cNvPr id="4" name="Oval Callout 3"/>
          <p:cNvSpPr/>
          <p:nvPr/>
        </p:nvSpPr>
        <p:spPr>
          <a:xfrm>
            <a:off x="718457" y="4167051"/>
            <a:ext cx="4898572" cy="1488991"/>
          </a:xfrm>
          <a:prstGeom prst="wedgeEllipseCallout">
            <a:avLst>
              <a:gd name="adj1" fmla="val 50367"/>
              <a:gd name="adj2" fmla="val 73905"/>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tx1"/>
                </a:solidFill>
                <a:latin typeface="Comic Sans MS" panose="030F0702030302020204" pitchFamily="66" charset="0"/>
              </a:rPr>
              <a:t>We end this liturgy in the name of….</a:t>
            </a:r>
            <a:endParaRPr lang="en-US" sz="2800" dirty="0">
              <a:solidFill>
                <a:schemeClr val="tx1"/>
              </a:solidFill>
              <a:latin typeface="Comic Sans MS" panose="030F0702030302020204" pitchFamily="66" charset="0"/>
            </a:endParaRPr>
          </a:p>
        </p:txBody>
      </p:sp>
    </p:spTree>
    <p:extLst>
      <p:ext uri="{BB962C8B-B14F-4D97-AF65-F5344CB8AC3E}">
        <p14:creationId xmlns:p14="http://schemas.microsoft.com/office/powerpoint/2010/main" val="4229216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54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0148" y="70986"/>
            <a:ext cx="10515600" cy="774358"/>
          </a:xfrm>
        </p:spPr>
        <p:txBody>
          <a:bodyPr/>
          <a:lstStyle/>
          <a:p>
            <a:r>
              <a:rPr lang="en-US" dirty="0">
                <a:latin typeface="Comic Sans MS" panose="030F0702030302020204" pitchFamily="66" charset="0"/>
              </a:rPr>
              <a:t>While we do the register:</a:t>
            </a:r>
          </a:p>
        </p:txBody>
      </p:sp>
      <p:pic>
        <p:nvPicPr>
          <p:cNvPr id="8" name="Picture 7"/>
          <p:cNvPicPr>
            <a:picLocks noChangeAspect="1"/>
          </p:cNvPicPr>
          <p:nvPr/>
        </p:nvPicPr>
        <p:blipFill>
          <a:blip r:embed="rId2"/>
          <a:stretch>
            <a:fillRect/>
          </a:stretch>
        </p:blipFill>
        <p:spPr>
          <a:xfrm>
            <a:off x="1639285" y="876977"/>
            <a:ext cx="9914086" cy="3977508"/>
          </a:xfrm>
          <a:prstGeom prst="rect">
            <a:avLst/>
          </a:prstGeom>
        </p:spPr>
      </p:pic>
      <p:sp>
        <p:nvSpPr>
          <p:cNvPr id="4" name="Cloud Callout 3"/>
          <p:cNvSpPr/>
          <p:nvPr/>
        </p:nvSpPr>
        <p:spPr>
          <a:xfrm>
            <a:off x="0" y="4615543"/>
            <a:ext cx="8708571" cy="2242457"/>
          </a:xfrm>
          <a:prstGeom prst="cloudCallout">
            <a:avLst>
              <a:gd name="adj1" fmla="val 82271"/>
              <a:gd name="adj2" fmla="val 6178"/>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a:solidFill>
                  <a:schemeClr val="tx1"/>
                </a:solidFill>
                <a:latin typeface="Comic Sans MS" panose="030F0702030302020204" pitchFamily="66" charset="0"/>
              </a:rPr>
              <a:t>Make the calculation correct by moving one match stick.</a:t>
            </a:r>
            <a:endParaRPr lang="en-US" sz="3600" dirty="0">
              <a:solidFill>
                <a:schemeClr val="tx1"/>
              </a:solidFill>
              <a:latin typeface="Comic Sans MS" panose="030F0702030302020204" pitchFamily="66" charset="0"/>
            </a:endParaRPr>
          </a:p>
        </p:txBody>
      </p:sp>
      <p:sp>
        <p:nvSpPr>
          <p:cNvPr id="9" name="TextBox 8"/>
          <p:cNvSpPr txBox="1"/>
          <p:nvPr/>
        </p:nvSpPr>
        <p:spPr>
          <a:xfrm>
            <a:off x="2191658" y="2531902"/>
            <a:ext cx="1262742" cy="667657"/>
          </a:xfrm>
          <a:prstGeom prst="rect">
            <a:avLst/>
          </a:prstGeom>
          <a:solidFill>
            <a:schemeClr val="bg1"/>
          </a:solidFill>
        </p:spPr>
        <p:txBody>
          <a:bodyPr wrap="square" rtlCol="0">
            <a:spAutoFit/>
          </a:bodyPr>
          <a:lstStyle/>
          <a:p>
            <a:endParaRPr lang="en-US" dirty="0"/>
          </a:p>
        </p:txBody>
      </p:sp>
      <p:pic>
        <p:nvPicPr>
          <p:cNvPr id="10" name="Picture 9"/>
          <p:cNvPicPr>
            <a:picLocks noChangeAspect="1"/>
          </p:cNvPicPr>
          <p:nvPr/>
        </p:nvPicPr>
        <p:blipFill>
          <a:blip r:embed="rId3"/>
          <a:stretch>
            <a:fillRect/>
          </a:stretch>
        </p:blipFill>
        <p:spPr>
          <a:xfrm>
            <a:off x="3454400" y="1401668"/>
            <a:ext cx="178027" cy="1342050"/>
          </a:xfrm>
          <a:prstGeom prst="rect">
            <a:avLst/>
          </a:prstGeom>
        </p:spPr>
      </p:pic>
    </p:spTree>
    <p:extLst>
      <p:ext uri="{BB962C8B-B14F-4D97-AF65-F5344CB8AC3E}">
        <p14:creationId xmlns:p14="http://schemas.microsoft.com/office/powerpoint/2010/main" val="1861415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ircle(in)">
                                      <p:cBhvr>
                                        <p:cTn id="12"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8123" y="0"/>
            <a:ext cx="11755753" cy="1325563"/>
          </a:xfrm>
        </p:spPr>
        <p:txBody>
          <a:bodyPr>
            <a:normAutofit/>
          </a:bodyPr>
          <a:lstStyle/>
          <a:p>
            <a:r>
              <a:rPr lang="en-GB" b="1" u="sng" dirty="0">
                <a:solidFill>
                  <a:schemeClr val="bg1"/>
                </a:solidFill>
                <a:latin typeface="Comic Sans MS" panose="030F0702030302020204" pitchFamily="66" charset="0"/>
              </a:rPr>
              <a:t>L.O.: To learn facts about the Caribbean</a:t>
            </a:r>
            <a:br>
              <a:rPr lang="en-GB" b="1" u="sng" dirty="0">
                <a:solidFill>
                  <a:schemeClr val="bg1"/>
                </a:solidFill>
                <a:latin typeface="Comic Sans MS" panose="030F0702030302020204" pitchFamily="66" charset="0"/>
              </a:rPr>
            </a:br>
            <a:endParaRPr lang="en-GB" b="1" u="sng" dirty="0">
              <a:solidFill>
                <a:schemeClr val="bg1"/>
              </a:solidFill>
              <a:latin typeface="Comic Sans MS" panose="030F0702030302020204" pitchFamily="66" charset="0"/>
            </a:endParaRPr>
          </a:p>
        </p:txBody>
      </p:sp>
      <p:pic>
        <p:nvPicPr>
          <p:cNvPr id="8" name="Picture 7"/>
          <p:cNvPicPr>
            <a:picLocks noChangeAspect="1"/>
          </p:cNvPicPr>
          <p:nvPr/>
        </p:nvPicPr>
        <p:blipFill>
          <a:blip r:embed="rId3"/>
          <a:stretch>
            <a:fillRect/>
          </a:stretch>
        </p:blipFill>
        <p:spPr>
          <a:xfrm>
            <a:off x="218123" y="860259"/>
            <a:ext cx="11562916" cy="5721575"/>
          </a:xfrm>
          <a:prstGeom prst="rect">
            <a:avLst/>
          </a:prstGeom>
        </p:spPr>
      </p:pic>
      <p:sp>
        <p:nvSpPr>
          <p:cNvPr id="10" name="TextBox 9">
            <a:extLst>
              <a:ext uri="{FF2B5EF4-FFF2-40B4-BE49-F238E27FC236}">
                <a16:creationId xmlns:a16="http://schemas.microsoft.com/office/drawing/2014/main" id="{7E5943EF-10A7-41A1-BBEB-4F4A85B4F19F}"/>
              </a:ext>
            </a:extLst>
          </p:cNvPr>
          <p:cNvSpPr txBox="1"/>
          <p:nvPr/>
        </p:nvSpPr>
        <p:spPr>
          <a:xfrm rot="21021430">
            <a:off x="2216333" y="3397881"/>
            <a:ext cx="7759333" cy="646331"/>
          </a:xfrm>
          <a:prstGeom prst="rect">
            <a:avLst/>
          </a:prstGeom>
          <a:solidFill>
            <a:schemeClr val="accent1">
              <a:lumMod val="20000"/>
              <a:lumOff val="80000"/>
            </a:schemeClr>
          </a:solidFill>
          <a:ln>
            <a:solidFill>
              <a:srgbClr val="99FF66"/>
            </a:solidFill>
          </a:ln>
        </p:spPr>
        <p:txBody>
          <a:bodyPr wrap="square">
            <a:spAutoFit/>
          </a:bodyPr>
          <a:lstStyle/>
          <a:p>
            <a:r>
              <a:rPr lang="en-GB" sz="3600" dirty="0">
                <a:solidFill>
                  <a:srgbClr val="00B0F0"/>
                </a:solidFill>
                <a:effectLst>
                  <a:outerShdw blurRad="38100" dist="38100" dir="2700000" algn="tl">
                    <a:srgbClr val="000000">
                      <a:alpha val="43137"/>
                    </a:srgbClr>
                  </a:outerShdw>
                </a:effectLst>
              </a:rPr>
              <a:t>Enjoy the Caribbean PowerPoint</a:t>
            </a:r>
          </a:p>
        </p:txBody>
      </p:sp>
    </p:spTree>
    <p:extLst>
      <p:ext uri="{BB962C8B-B14F-4D97-AF65-F5344CB8AC3E}">
        <p14:creationId xmlns:p14="http://schemas.microsoft.com/office/powerpoint/2010/main" val="31093532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7" descr="http://en.es-static.us/upl/2011/03/earth_spin.gif">
            <a:extLst>
              <a:ext uri="{FF2B5EF4-FFF2-40B4-BE49-F238E27FC236}">
                <a16:creationId xmlns:a16="http://schemas.microsoft.com/office/drawing/2014/main" id="{01CED1E1-82C2-408B-B18A-4C4BC3D1B2E3}"/>
              </a:ext>
            </a:extLst>
          </p:cNvPr>
          <p:cNvPicPr>
            <a:picLocks noChangeAspect="1" noChangeArrowheads="1" noCrop="1"/>
          </p:cNvPicPr>
          <p:nvPr/>
        </p:nvPicPr>
        <p:blipFill>
          <a:blip r:embed="rId3">
            <a:lum bright="30000"/>
            <a:extLst>
              <a:ext uri="{28A0092B-C50C-407E-A947-70E740481C1C}">
                <a14:useLocalDpi xmlns:a14="http://schemas.microsoft.com/office/drawing/2010/main" val="0"/>
              </a:ext>
            </a:extLst>
          </a:blip>
          <a:srcRect/>
          <a:stretch>
            <a:fillRect/>
          </a:stretch>
        </p:blipFill>
        <p:spPr bwMode="auto">
          <a:xfrm>
            <a:off x="1524000" y="-90488"/>
            <a:ext cx="9144000" cy="694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WordArt 4">
            <a:extLst>
              <a:ext uri="{FF2B5EF4-FFF2-40B4-BE49-F238E27FC236}">
                <a16:creationId xmlns:a16="http://schemas.microsoft.com/office/drawing/2014/main" id="{FAE3F0CC-10D1-408E-9393-FD6D6A4885C0}"/>
              </a:ext>
            </a:extLst>
          </p:cNvPr>
          <p:cNvSpPr>
            <a:spLocks noChangeArrowheads="1" noChangeShapeType="1" noTextEdit="1"/>
          </p:cNvSpPr>
          <p:nvPr/>
        </p:nvSpPr>
        <p:spPr bwMode="auto">
          <a:xfrm>
            <a:off x="2135188" y="2492375"/>
            <a:ext cx="8001000" cy="1657350"/>
          </a:xfrm>
          <a:prstGeom prst="rect">
            <a:avLst/>
          </a:prstGeom>
        </p:spPr>
        <p:txBody>
          <a:bodyPr spcFirstLastPara="1" wrap="none" fromWordArt="1">
            <a:prstTxWarp prst="textArchUp">
              <a:avLst>
                <a:gd name="adj" fmla="val 10898915"/>
              </a:avLst>
            </a:prstTxWarp>
          </a:bodyPr>
          <a:lstStyle/>
          <a:p>
            <a:pPr algn="ctr" eaLnBrk="0" fontAlgn="base" hangingPunct="0">
              <a:spcBef>
                <a:spcPct val="0"/>
              </a:spcBef>
              <a:spcAft>
                <a:spcPct val="0"/>
              </a:spcAft>
            </a:pPr>
            <a:r>
              <a:rPr lang="en-GB" sz="3600" kern="10">
                <a:ln w="9525">
                  <a:solidFill>
                    <a:srgbClr val="000000"/>
                  </a:solidFill>
                  <a:round/>
                  <a:headEnd/>
                  <a:tailEnd/>
                </a:ln>
                <a:solidFill>
                  <a:srgbClr val="FFFF00"/>
                </a:solidFill>
                <a:latin typeface="Comic Sans MS" panose="030F0702030302020204" pitchFamily="66" charset="0"/>
              </a:rPr>
              <a:t>The Caribbean </a:t>
            </a:r>
          </a:p>
          <a:p>
            <a:pPr algn="ctr" eaLnBrk="0" fontAlgn="base" hangingPunct="0">
              <a:spcBef>
                <a:spcPct val="0"/>
              </a:spcBef>
              <a:spcAft>
                <a:spcPct val="0"/>
              </a:spcAft>
            </a:pPr>
            <a:endParaRPr lang="en-GB" sz="3600" kern="10">
              <a:ln w="9525">
                <a:solidFill>
                  <a:srgbClr val="000000"/>
                </a:solidFill>
                <a:round/>
                <a:headEnd/>
                <a:tailEnd/>
              </a:ln>
              <a:solidFill>
                <a:srgbClr val="FFFF00"/>
              </a:solidFill>
              <a:latin typeface="Comic Sans MS" panose="030F0702030302020204" pitchFamily="66" charset="0"/>
            </a:endParaRPr>
          </a:p>
        </p:txBody>
      </p:sp>
      <p:sp>
        <p:nvSpPr>
          <p:cNvPr id="2053" name="Text Box 5">
            <a:extLst>
              <a:ext uri="{FF2B5EF4-FFF2-40B4-BE49-F238E27FC236}">
                <a16:creationId xmlns:a16="http://schemas.microsoft.com/office/drawing/2014/main" id="{7AC21D0E-76CD-4A48-884F-4AA2E52DD985}"/>
              </a:ext>
            </a:extLst>
          </p:cNvPr>
          <p:cNvSpPr txBox="1">
            <a:spLocks noChangeArrowheads="1"/>
          </p:cNvSpPr>
          <p:nvPr/>
        </p:nvSpPr>
        <p:spPr bwMode="auto">
          <a:xfrm>
            <a:off x="1524000" y="5214938"/>
            <a:ext cx="9144000" cy="646112"/>
          </a:xfrm>
          <a:prstGeom prst="rect">
            <a:avLst/>
          </a:prstGeom>
          <a:solidFill>
            <a:srgbClr val="FFFF00"/>
          </a:solidFill>
          <a:ln w="9525">
            <a:noFill/>
            <a:miter lim="800000"/>
            <a:headEnd/>
            <a:tailEnd/>
          </a:ln>
          <a:effectLst/>
        </p:spPr>
        <p:txBody>
          <a:bodyPr>
            <a:spAutoFit/>
          </a:bodyPr>
          <a:lstStyle/>
          <a:p>
            <a:pPr fontAlgn="base">
              <a:spcBef>
                <a:spcPct val="50000"/>
              </a:spcBef>
              <a:spcAft>
                <a:spcPct val="0"/>
              </a:spcAft>
              <a:defRPr/>
            </a:pPr>
            <a:r>
              <a:rPr lang="en-US" sz="3600" dirty="0">
                <a:solidFill>
                  <a:srgbClr val="000000"/>
                </a:solidFill>
                <a:effectLst>
                  <a:outerShdw blurRad="38100" dist="38100" dir="2700000" algn="tl">
                    <a:srgbClr val="C0C0C0"/>
                  </a:outerShdw>
                </a:effectLst>
                <a:latin typeface="Comic Sans MS" pitchFamily="66" charset="0"/>
              </a:rPr>
              <a:t>Travels with Ms. Chapman &amp; </a:t>
            </a:r>
            <a:r>
              <a:rPr lang="en-US" sz="3600" dirty="0" err="1">
                <a:solidFill>
                  <a:srgbClr val="000000"/>
                </a:solidFill>
                <a:effectLst>
                  <a:outerShdw blurRad="38100" dist="38100" dir="2700000" algn="tl">
                    <a:srgbClr val="C0C0C0"/>
                  </a:outerShdw>
                </a:effectLst>
                <a:latin typeface="Comic Sans MS" pitchFamily="66" charset="0"/>
              </a:rPr>
              <a:t>Mrs</a:t>
            </a:r>
            <a:r>
              <a:rPr lang="en-US" sz="3600" dirty="0">
                <a:solidFill>
                  <a:srgbClr val="000000"/>
                </a:solidFill>
                <a:effectLst>
                  <a:outerShdw blurRad="38100" dist="38100" dir="2700000" algn="tl">
                    <a:srgbClr val="C0C0C0"/>
                  </a:outerShdw>
                </a:effectLst>
                <a:latin typeface="Comic Sans MS" pitchFamily="66" charset="0"/>
              </a:rPr>
              <a:t> Southall!</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4" descr="A4-world-map-2007">
            <a:extLst>
              <a:ext uri="{FF2B5EF4-FFF2-40B4-BE49-F238E27FC236}">
                <a16:creationId xmlns:a16="http://schemas.microsoft.com/office/drawing/2014/main" id="{6F5C8AFE-34C8-43EF-822B-62D0B5A126A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t="7896" r="1962" b="2199"/>
          <a:stretch>
            <a:fillRect/>
          </a:stretch>
        </p:blipFill>
        <p:spPr bwMode="auto">
          <a:xfrm>
            <a:off x="1524000" y="1"/>
            <a:ext cx="9144000" cy="460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Rectangle 5">
            <a:extLst>
              <a:ext uri="{FF2B5EF4-FFF2-40B4-BE49-F238E27FC236}">
                <a16:creationId xmlns:a16="http://schemas.microsoft.com/office/drawing/2014/main" id="{E732D9B7-DEF6-484F-B186-FAA5F0373C0C}"/>
              </a:ext>
            </a:extLst>
          </p:cNvPr>
          <p:cNvSpPr>
            <a:spLocks noChangeArrowheads="1"/>
          </p:cNvSpPr>
          <p:nvPr/>
        </p:nvSpPr>
        <p:spPr bwMode="auto">
          <a:xfrm>
            <a:off x="7096125" y="4803776"/>
            <a:ext cx="35369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None/>
            </a:pPr>
            <a:r>
              <a:rPr lang="en-US" altLang="en-US" sz="2400">
                <a:solidFill>
                  <a:srgbClr val="000000"/>
                </a:solidFill>
                <a:latin typeface="Comic Sans MS" panose="030F0702030302020204" pitchFamily="66" charset="0"/>
              </a:rPr>
              <a:t>Mrs Southall is the UK</a:t>
            </a:r>
          </a:p>
        </p:txBody>
      </p:sp>
      <p:sp>
        <p:nvSpPr>
          <p:cNvPr id="5124" name="Rectangle 6">
            <a:extLst>
              <a:ext uri="{FF2B5EF4-FFF2-40B4-BE49-F238E27FC236}">
                <a16:creationId xmlns:a16="http://schemas.microsoft.com/office/drawing/2014/main" id="{3ECE5C14-A781-4E3D-82D6-5B5E9F2E47E7}"/>
              </a:ext>
            </a:extLst>
          </p:cNvPr>
          <p:cNvSpPr>
            <a:spLocks noChangeArrowheads="1"/>
          </p:cNvSpPr>
          <p:nvPr/>
        </p:nvSpPr>
        <p:spPr bwMode="auto">
          <a:xfrm>
            <a:off x="2424114" y="5589588"/>
            <a:ext cx="50133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n-US" altLang="en-US" sz="2400">
                <a:solidFill>
                  <a:srgbClr val="000000"/>
                </a:solidFill>
                <a:latin typeface="Comic Sans MS" panose="030F0702030302020204" pitchFamily="66" charset="0"/>
              </a:rPr>
              <a:t>Miss Chapman is in The Caribbean</a:t>
            </a:r>
          </a:p>
        </p:txBody>
      </p:sp>
      <p:sp>
        <p:nvSpPr>
          <p:cNvPr id="5125" name="Line 7">
            <a:extLst>
              <a:ext uri="{FF2B5EF4-FFF2-40B4-BE49-F238E27FC236}">
                <a16:creationId xmlns:a16="http://schemas.microsoft.com/office/drawing/2014/main" id="{FBD95CEA-26A3-4F4E-A901-FF0D9D0502C5}"/>
              </a:ext>
            </a:extLst>
          </p:cNvPr>
          <p:cNvSpPr>
            <a:spLocks noChangeShapeType="1"/>
          </p:cNvSpPr>
          <p:nvPr/>
        </p:nvSpPr>
        <p:spPr bwMode="auto">
          <a:xfrm flipH="1" flipV="1">
            <a:off x="5738814" y="785814"/>
            <a:ext cx="2357437" cy="414337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GB">
              <a:solidFill>
                <a:srgbClr val="000000"/>
              </a:solidFill>
              <a:latin typeface="Arial" panose="020B0604020202020204" pitchFamily="34" charset="0"/>
            </a:endParaRPr>
          </a:p>
        </p:txBody>
      </p:sp>
      <p:sp>
        <p:nvSpPr>
          <p:cNvPr id="5126" name="Line 7">
            <a:extLst>
              <a:ext uri="{FF2B5EF4-FFF2-40B4-BE49-F238E27FC236}">
                <a16:creationId xmlns:a16="http://schemas.microsoft.com/office/drawing/2014/main" id="{CA598D20-9A4F-4572-80A6-7B4E0E068C63}"/>
              </a:ext>
            </a:extLst>
          </p:cNvPr>
          <p:cNvSpPr>
            <a:spLocks noChangeShapeType="1"/>
          </p:cNvSpPr>
          <p:nvPr/>
        </p:nvSpPr>
        <p:spPr bwMode="auto">
          <a:xfrm flipH="1" flipV="1">
            <a:off x="3863976" y="1844675"/>
            <a:ext cx="17463" cy="372745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GB">
              <a:solidFill>
                <a:srgbClr val="000000"/>
              </a:solidFill>
              <a:latin typeface="Arial" panose="020B0604020202020204" pitchFamily="34"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5" descr="http://static2.123teachme.com/cms_images/wordsm/map_caribbean.gif">
            <a:extLst>
              <a:ext uri="{FF2B5EF4-FFF2-40B4-BE49-F238E27FC236}">
                <a16:creationId xmlns:a16="http://schemas.microsoft.com/office/drawing/2014/main" id="{9DB31816-5F12-4E6C-937D-262C54C0EB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8600" y="1"/>
            <a:ext cx="9169400" cy="566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TextBox 4">
            <a:extLst>
              <a:ext uri="{FF2B5EF4-FFF2-40B4-BE49-F238E27FC236}">
                <a16:creationId xmlns:a16="http://schemas.microsoft.com/office/drawing/2014/main" id="{2ADB2EB4-078A-4AE6-BC22-EDBEC6C3818E}"/>
              </a:ext>
            </a:extLst>
          </p:cNvPr>
          <p:cNvSpPr txBox="1">
            <a:spLocks noChangeArrowheads="1"/>
          </p:cNvSpPr>
          <p:nvPr/>
        </p:nvSpPr>
        <p:spPr bwMode="auto">
          <a:xfrm>
            <a:off x="2135188" y="5661026"/>
            <a:ext cx="76327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None/>
            </a:pPr>
            <a:r>
              <a:rPr lang="en-GB" altLang="en-US" sz="4000">
                <a:solidFill>
                  <a:srgbClr val="FF0000"/>
                </a:solidFill>
                <a:latin typeface="Comic Sans MS" panose="030F0702030302020204" pitchFamily="66" charset="0"/>
              </a:rPr>
              <a:t>The Caribbean Islands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5" descr="http://encyclopedia.caribseek.com/Caribbean_Flags/images/cuba-big-flag.gif">
            <a:extLst>
              <a:ext uri="{FF2B5EF4-FFF2-40B4-BE49-F238E27FC236}">
                <a16:creationId xmlns:a16="http://schemas.microsoft.com/office/drawing/2014/main" id="{CDDE90D1-DB17-4C0D-B7F9-A31E7CFDE4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1" y="0"/>
            <a:ext cx="2987675" cy="177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TextBox 4">
            <a:extLst>
              <a:ext uri="{FF2B5EF4-FFF2-40B4-BE49-F238E27FC236}">
                <a16:creationId xmlns:a16="http://schemas.microsoft.com/office/drawing/2014/main" id="{243B2497-E99D-4D46-B95E-605383E785B2}"/>
              </a:ext>
            </a:extLst>
          </p:cNvPr>
          <p:cNvSpPr txBox="1">
            <a:spLocks noChangeArrowheads="1"/>
          </p:cNvSpPr>
          <p:nvPr/>
        </p:nvSpPr>
        <p:spPr bwMode="auto">
          <a:xfrm>
            <a:off x="2495550" y="1628776"/>
            <a:ext cx="11128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n-GB" altLang="en-US" sz="2800">
                <a:solidFill>
                  <a:srgbClr val="000000"/>
                </a:solidFill>
                <a:latin typeface="Comic Sans MS" panose="030F0702030302020204" pitchFamily="66" charset="0"/>
              </a:rPr>
              <a:t>Cuba</a:t>
            </a:r>
            <a:r>
              <a:rPr lang="en-GB" altLang="en-US" sz="3600">
                <a:solidFill>
                  <a:srgbClr val="000000"/>
                </a:solidFill>
              </a:rPr>
              <a:t> </a:t>
            </a:r>
          </a:p>
        </p:txBody>
      </p:sp>
      <p:pic>
        <p:nvPicPr>
          <p:cNvPr id="9220" name="Picture 7" descr="Jamaica National Flag">
            <a:extLst>
              <a:ext uri="{FF2B5EF4-FFF2-40B4-BE49-F238E27FC236}">
                <a16:creationId xmlns:a16="http://schemas.microsoft.com/office/drawing/2014/main" id="{05A3FE9B-A9E6-4EFA-A1B2-1089AD35D9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83113" y="0"/>
            <a:ext cx="3098800" cy="177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1" name="TextBox 6">
            <a:extLst>
              <a:ext uri="{FF2B5EF4-FFF2-40B4-BE49-F238E27FC236}">
                <a16:creationId xmlns:a16="http://schemas.microsoft.com/office/drawing/2014/main" id="{7EB3FCDD-6425-4FAC-B8C4-0C2D2AEC3089}"/>
              </a:ext>
            </a:extLst>
          </p:cNvPr>
          <p:cNvSpPr txBox="1">
            <a:spLocks noChangeArrowheads="1"/>
          </p:cNvSpPr>
          <p:nvPr/>
        </p:nvSpPr>
        <p:spPr bwMode="auto">
          <a:xfrm>
            <a:off x="5232401" y="1700214"/>
            <a:ext cx="17557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n-GB" altLang="en-US" sz="2800">
                <a:solidFill>
                  <a:srgbClr val="000000"/>
                </a:solidFill>
                <a:latin typeface="Comic Sans MS" panose="030F0702030302020204" pitchFamily="66" charset="0"/>
              </a:rPr>
              <a:t>Jamaica  </a:t>
            </a:r>
          </a:p>
        </p:txBody>
      </p:sp>
      <p:pic>
        <p:nvPicPr>
          <p:cNvPr id="9222" name="Picture 9" descr="http://encyclopedia.caribseek.com/Caribbean_Flags/images/dominican-republic-big-flag.gif">
            <a:extLst>
              <a:ext uri="{FF2B5EF4-FFF2-40B4-BE49-F238E27FC236}">
                <a16:creationId xmlns:a16="http://schemas.microsoft.com/office/drawing/2014/main" id="{40582D87-AFFC-4FCA-A0F0-9EE690136A6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1" y="2205038"/>
            <a:ext cx="2987675" cy="173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3" name="TextBox 9">
            <a:extLst>
              <a:ext uri="{FF2B5EF4-FFF2-40B4-BE49-F238E27FC236}">
                <a16:creationId xmlns:a16="http://schemas.microsoft.com/office/drawing/2014/main" id="{4BC3BC0E-2C09-488B-AC3F-681B833A1D8D}"/>
              </a:ext>
            </a:extLst>
          </p:cNvPr>
          <p:cNvSpPr txBox="1">
            <a:spLocks noChangeArrowheads="1"/>
          </p:cNvSpPr>
          <p:nvPr/>
        </p:nvSpPr>
        <p:spPr bwMode="auto">
          <a:xfrm>
            <a:off x="1524001" y="3933826"/>
            <a:ext cx="30130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n-GB" altLang="en-US" sz="2400">
                <a:solidFill>
                  <a:srgbClr val="000000"/>
                </a:solidFill>
                <a:latin typeface="Comic Sans MS" panose="030F0702030302020204" pitchFamily="66" charset="0"/>
              </a:rPr>
              <a:t>Dominican Republic </a:t>
            </a:r>
          </a:p>
        </p:txBody>
      </p:sp>
      <p:pic>
        <p:nvPicPr>
          <p:cNvPr id="9224" name="Picture 13" descr="Trinidad &amp; Tobago Flag">
            <a:extLst>
              <a:ext uri="{FF2B5EF4-FFF2-40B4-BE49-F238E27FC236}">
                <a16:creationId xmlns:a16="http://schemas.microsoft.com/office/drawing/2014/main" id="{017D1FDA-EAD5-4B92-BF3B-8C8D79DE6F5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24788" y="0"/>
            <a:ext cx="2698750" cy="182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5" name="TextBox 11">
            <a:extLst>
              <a:ext uri="{FF2B5EF4-FFF2-40B4-BE49-F238E27FC236}">
                <a16:creationId xmlns:a16="http://schemas.microsoft.com/office/drawing/2014/main" id="{F1B56E38-2940-4CC2-8B6A-17D7710577E6}"/>
              </a:ext>
            </a:extLst>
          </p:cNvPr>
          <p:cNvSpPr txBox="1">
            <a:spLocks noChangeArrowheads="1"/>
          </p:cNvSpPr>
          <p:nvPr/>
        </p:nvSpPr>
        <p:spPr bwMode="auto">
          <a:xfrm>
            <a:off x="7680326" y="1773238"/>
            <a:ext cx="32988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n-GB" altLang="en-US" sz="2400">
                <a:solidFill>
                  <a:srgbClr val="000000"/>
                </a:solidFill>
                <a:latin typeface="Comic Sans MS" panose="030F0702030302020204" pitchFamily="66" charset="0"/>
              </a:rPr>
              <a:t>Trinidad and Tobago  </a:t>
            </a:r>
          </a:p>
        </p:txBody>
      </p:sp>
      <p:pic>
        <p:nvPicPr>
          <p:cNvPr id="9226" name="Picture 15" descr="Bahamas Flag">
            <a:extLst>
              <a:ext uri="{FF2B5EF4-FFF2-40B4-BE49-F238E27FC236}">
                <a16:creationId xmlns:a16="http://schemas.microsoft.com/office/drawing/2014/main" id="{BD34C812-85BC-45E9-85D3-B8275D4A502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83113" y="2205039"/>
            <a:ext cx="2989262" cy="177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7" name="TextBox 13">
            <a:extLst>
              <a:ext uri="{FF2B5EF4-FFF2-40B4-BE49-F238E27FC236}">
                <a16:creationId xmlns:a16="http://schemas.microsoft.com/office/drawing/2014/main" id="{20696F4F-1B20-45D3-BCF6-97BE940A7654}"/>
              </a:ext>
            </a:extLst>
          </p:cNvPr>
          <p:cNvSpPr txBox="1">
            <a:spLocks noChangeArrowheads="1"/>
          </p:cNvSpPr>
          <p:nvPr/>
        </p:nvSpPr>
        <p:spPr bwMode="auto">
          <a:xfrm>
            <a:off x="5303838" y="3933825"/>
            <a:ext cx="182245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n-GB" altLang="en-US" sz="2800">
                <a:solidFill>
                  <a:srgbClr val="000000"/>
                </a:solidFill>
                <a:latin typeface="Comic Sans MS" panose="030F0702030302020204" pitchFamily="66" charset="0"/>
              </a:rPr>
              <a:t>Bahamas</a:t>
            </a:r>
            <a:r>
              <a:rPr lang="en-GB" altLang="en-US" sz="2800">
                <a:solidFill>
                  <a:srgbClr val="000000"/>
                </a:solidFill>
              </a:rPr>
              <a:t>  </a:t>
            </a:r>
          </a:p>
        </p:txBody>
      </p:sp>
      <p:pic>
        <p:nvPicPr>
          <p:cNvPr id="9228" name="Picture 17" descr="Barbados Flag">
            <a:extLst>
              <a:ext uri="{FF2B5EF4-FFF2-40B4-BE49-F238E27FC236}">
                <a16:creationId xmlns:a16="http://schemas.microsoft.com/office/drawing/2014/main" id="{BE7DC8F9-86D1-4DF2-B3B0-847BE3F5002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751764" y="2205039"/>
            <a:ext cx="2708275" cy="172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9" name="TextBox 15">
            <a:extLst>
              <a:ext uri="{FF2B5EF4-FFF2-40B4-BE49-F238E27FC236}">
                <a16:creationId xmlns:a16="http://schemas.microsoft.com/office/drawing/2014/main" id="{7F80E713-A347-4D3C-84A2-3FEDF61615A7}"/>
              </a:ext>
            </a:extLst>
          </p:cNvPr>
          <p:cNvSpPr txBox="1">
            <a:spLocks noChangeArrowheads="1"/>
          </p:cNvSpPr>
          <p:nvPr/>
        </p:nvSpPr>
        <p:spPr bwMode="auto">
          <a:xfrm>
            <a:off x="8183563" y="3933825"/>
            <a:ext cx="2024062"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n-GB" altLang="en-US" sz="2800">
                <a:solidFill>
                  <a:srgbClr val="000000"/>
                </a:solidFill>
                <a:latin typeface="Comic Sans MS" panose="030F0702030302020204" pitchFamily="66" charset="0"/>
              </a:rPr>
              <a:t>Barbados</a:t>
            </a:r>
            <a:r>
              <a:rPr lang="en-GB" altLang="en-US" sz="2800">
                <a:solidFill>
                  <a:srgbClr val="000000"/>
                </a:solidFill>
              </a:rPr>
              <a:t>   </a:t>
            </a:r>
          </a:p>
        </p:txBody>
      </p:sp>
      <p:pic>
        <p:nvPicPr>
          <p:cNvPr id="9230" name="Picture 19" descr="puerto rican flag">
            <a:extLst>
              <a:ext uri="{FF2B5EF4-FFF2-40B4-BE49-F238E27FC236}">
                <a16:creationId xmlns:a16="http://schemas.microsoft.com/office/drawing/2014/main" id="{9CDC3C8D-1554-4A76-82C7-A088D63DCE5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24001" y="4437063"/>
            <a:ext cx="2987675"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31" name="TextBox 17">
            <a:extLst>
              <a:ext uri="{FF2B5EF4-FFF2-40B4-BE49-F238E27FC236}">
                <a16:creationId xmlns:a16="http://schemas.microsoft.com/office/drawing/2014/main" id="{9A93FCB2-8235-41B0-81C3-B5CE5EFBAFAC}"/>
              </a:ext>
            </a:extLst>
          </p:cNvPr>
          <p:cNvSpPr txBox="1">
            <a:spLocks noChangeArrowheads="1"/>
          </p:cNvSpPr>
          <p:nvPr/>
        </p:nvSpPr>
        <p:spPr bwMode="auto">
          <a:xfrm>
            <a:off x="2063751" y="6021388"/>
            <a:ext cx="223361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n-GB" altLang="en-US" sz="2800">
                <a:solidFill>
                  <a:srgbClr val="000000"/>
                </a:solidFill>
                <a:latin typeface="Comic Sans MS" panose="030F0702030302020204" pitchFamily="66" charset="0"/>
              </a:rPr>
              <a:t>Puerto Rico</a:t>
            </a:r>
            <a:r>
              <a:rPr lang="en-GB" altLang="en-US" sz="3600">
                <a:solidFill>
                  <a:srgbClr val="000000"/>
                </a:solidFill>
                <a:latin typeface="Comic Sans MS" panose="030F0702030302020204" pitchFamily="66" charset="0"/>
              </a:rPr>
              <a:t> </a:t>
            </a:r>
          </a:p>
        </p:txBody>
      </p:sp>
      <p:pic>
        <p:nvPicPr>
          <p:cNvPr id="9232" name="Picture 21" descr="Cayman Islands National Flag">
            <a:extLst>
              <a:ext uri="{FF2B5EF4-FFF2-40B4-BE49-F238E27FC236}">
                <a16:creationId xmlns:a16="http://schemas.microsoft.com/office/drawing/2014/main" id="{5A059CED-3648-4A5E-8637-E46A766F95B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727576" y="4365626"/>
            <a:ext cx="2881313"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33" name="TextBox 19">
            <a:extLst>
              <a:ext uri="{FF2B5EF4-FFF2-40B4-BE49-F238E27FC236}">
                <a16:creationId xmlns:a16="http://schemas.microsoft.com/office/drawing/2014/main" id="{1696DD53-E20C-4BEA-A833-27B7E389E330}"/>
              </a:ext>
            </a:extLst>
          </p:cNvPr>
          <p:cNvSpPr txBox="1">
            <a:spLocks noChangeArrowheads="1"/>
          </p:cNvSpPr>
          <p:nvPr/>
        </p:nvSpPr>
        <p:spPr bwMode="auto">
          <a:xfrm>
            <a:off x="4800600" y="6021388"/>
            <a:ext cx="29908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n-GB" altLang="en-US" sz="2800">
                <a:solidFill>
                  <a:srgbClr val="000000"/>
                </a:solidFill>
                <a:latin typeface="Comic Sans MS" panose="030F0702030302020204" pitchFamily="66" charset="0"/>
              </a:rPr>
              <a:t>Cayman Islands </a:t>
            </a:r>
            <a:r>
              <a:rPr lang="en-GB" altLang="en-US" sz="3600">
                <a:solidFill>
                  <a:srgbClr val="000000"/>
                </a:solidFill>
                <a:latin typeface="Comic Sans MS" panose="030F0702030302020204" pitchFamily="66" charset="0"/>
              </a:rPr>
              <a:t> </a:t>
            </a:r>
          </a:p>
        </p:txBody>
      </p:sp>
      <p:pic>
        <p:nvPicPr>
          <p:cNvPr id="9234" name="Picture 23" descr="Antigua and Barbuda National Flag">
            <a:extLst>
              <a:ext uri="{FF2B5EF4-FFF2-40B4-BE49-F238E27FC236}">
                <a16:creationId xmlns:a16="http://schemas.microsoft.com/office/drawing/2014/main" id="{15DC3DE6-7AAA-4B61-B862-C5DEAFD1190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751763" y="4365626"/>
            <a:ext cx="2736850" cy="181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35" name="TextBox 21">
            <a:extLst>
              <a:ext uri="{FF2B5EF4-FFF2-40B4-BE49-F238E27FC236}">
                <a16:creationId xmlns:a16="http://schemas.microsoft.com/office/drawing/2014/main" id="{D4AE6EFF-0FA6-4657-A2B8-1C826D4AB738}"/>
              </a:ext>
            </a:extLst>
          </p:cNvPr>
          <p:cNvSpPr txBox="1">
            <a:spLocks noChangeArrowheads="1"/>
          </p:cNvSpPr>
          <p:nvPr/>
        </p:nvSpPr>
        <p:spPr bwMode="auto">
          <a:xfrm>
            <a:off x="7608888" y="6092826"/>
            <a:ext cx="32432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n-GB" altLang="en-US" sz="2400">
                <a:solidFill>
                  <a:srgbClr val="000000"/>
                </a:solidFill>
                <a:latin typeface="Comic Sans MS" panose="030F0702030302020204" pitchFamily="66" charset="0"/>
              </a:rPr>
              <a:t>Antigua and Barbuda </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6" descr="http://0.tqn.com/d/gocaribbean/1/0/e/1/-/-/AlmondSmuggCove.jpg">
            <a:extLst>
              <a:ext uri="{FF2B5EF4-FFF2-40B4-BE49-F238E27FC236}">
                <a16:creationId xmlns:a16="http://schemas.microsoft.com/office/drawing/2014/main" id="{6187AC2B-5B49-4A7D-B3F7-5B420BB637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4572000" cy="371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TextBox 4">
            <a:extLst>
              <a:ext uri="{FF2B5EF4-FFF2-40B4-BE49-F238E27FC236}">
                <a16:creationId xmlns:a16="http://schemas.microsoft.com/office/drawing/2014/main" id="{01DD0842-3864-4709-807F-F527B894BC50}"/>
              </a:ext>
            </a:extLst>
          </p:cNvPr>
          <p:cNvSpPr txBox="1">
            <a:spLocks noChangeArrowheads="1"/>
          </p:cNvSpPr>
          <p:nvPr/>
        </p:nvSpPr>
        <p:spPr bwMode="auto">
          <a:xfrm>
            <a:off x="6240463" y="476250"/>
            <a:ext cx="45720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n-GB" altLang="en-US" sz="2800">
                <a:solidFill>
                  <a:srgbClr val="FF0000"/>
                </a:solidFill>
                <a:latin typeface="Comic Sans MS" panose="030F0702030302020204" pitchFamily="66" charset="0"/>
              </a:rPr>
              <a:t>The weather in the Caribbean is tropical</a:t>
            </a:r>
          </a:p>
        </p:txBody>
      </p:sp>
      <p:pic>
        <p:nvPicPr>
          <p:cNvPr id="11268" name="Picture 8" descr="http://images.morris.com/images/athens/mdControlled/cms/2008/09/08/329614859.jpg">
            <a:extLst>
              <a:ext uri="{FF2B5EF4-FFF2-40B4-BE49-F238E27FC236}">
                <a16:creationId xmlns:a16="http://schemas.microsoft.com/office/drawing/2014/main" id="{57726FC9-2C00-4109-8853-AF11387FBA7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1200" y="3657600"/>
            <a:ext cx="48768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9" name="TextBox 7">
            <a:extLst>
              <a:ext uri="{FF2B5EF4-FFF2-40B4-BE49-F238E27FC236}">
                <a16:creationId xmlns:a16="http://schemas.microsoft.com/office/drawing/2014/main" id="{925189C1-57BB-4378-8E0A-AE867FAC351B}"/>
              </a:ext>
            </a:extLst>
          </p:cNvPr>
          <p:cNvSpPr txBox="1">
            <a:spLocks noChangeArrowheads="1"/>
          </p:cNvSpPr>
          <p:nvPr/>
        </p:nvSpPr>
        <p:spPr bwMode="auto">
          <a:xfrm>
            <a:off x="1703389" y="4724400"/>
            <a:ext cx="4105275"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n-GB" altLang="en-US" sz="2800">
                <a:solidFill>
                  <a:srgbClr val="0070C0"/>
                </a:solidFill>
              </a:rPr>
              <a:t>They also have rainy seasons and hurricanes</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4">
            <a:extLst>
              <a:ext uri="{FF2B5EF4-FFF2-40B4-BE49-F238E27FC236}">
                <a16:creationId xmlns:a16="http://schemas.microsoft.com/office/drawing/2014/main" id="{12B70A73-A655-4333-BCC5-EA382CBF4339}"/>
              </a:ext>
            </a:extLst>
          </p:cNvPr>
          <p:cNvSpPr txBox="1">
            <a:spLocks noChangeArrowheads="1"/>
          </p:cNvSpPr>
          <p:nvPr/>
        </p:nvSpPr>
        <p:spPr bwMode="auto">
          <a:xfrm>
            <a:off x="1919288" y="188914"/>
            <a:ext cx="828040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50000"/>
              </a:spcBef>
              <a:spcAft>
                <a:spcPct val="0"/>
              </a:spcAft>
              <a:buNone/>
            </a:pPr>
            <a:r>
              <a:rPr lang="en-US" altLang="en-US" sz="2800">
                <a:solidFill>
                  <a:srgbClr val="7030A0"/>
                </a:solidFill>
                <a:latin typeface="Comic Sans MS" panose="030F0702030302020204" pitchFamily="66" charset="0"/>
              </a:rPr>
              <a:t>Here are some of the fruits you will find in the Caribbean</a:t>
            </a:r>
          </a:p>
        </p:txBody>
      </p:sp>
      <p:pic>
        <p:nvPicPr>
          <p:cNvPr id="13315" name="Picture 6" descr="http://www.hotforwords.com/wp-content/uploads/avocado.jpg">
            <a:extLst>
              <a:ext uri="{FF2B5EF4-FFF2-40B4-BE49-F238E27FC236}">
                <a16:creationId xmlns:a16="http://schemas.microsoft.com/office/drawing/2014/main" id="{2516C61A-BB15-48BE-96E3-2AB1504BBCF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31950" y="1268414"/>
            <a:ext cx="2332038" cy="151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6" name="Picture 8" descr="http://www.fatburningfurnace.com/images/Banana%20nutrition%20facts.jpg">
            <a:extLst>
              <a:ext uri="{FF2B5EF4-FFF2-40B4-BE49-F238E27FC236}">
                <a16:creationId xmlns:a16="http://schemas.microsoft.com/office/drawing/2014/main" id="{AEEB7CA7-E304-411C-98FE-60FAE2EC5D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24339" y="1196976"/>
            <a:ext cx="1984375"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 name="Picture 10" descr="http://joyandfood.com/wp-content/uploads/2012/02/Coconut-JoyAndFood.jpg">
            <a:extLst>
              <a:ext uri="{FF2B5EF4-FFF2-40B4-BE49-F238E27FC236}">
                <a16:creationId xmlns:a16="http://schemas.microsoft.com/office/drawing/2014/main" id="{1188542D-77CA-4E13-AA26-E64D6C8E8F3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56364" y="1196975"/>
            <a:ext cx="2124075" cy="144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8" name="Picture 12" descr="http://t2.gstatic.com/images?q=tbn:ANd9GcSCLBvH9dcfG-6nk7wkF3avPPap8J2jOq7_h2sBF40iCHVD21Gc">
            <a:extLst>
              <a:ext uri="{FF2B5EF4-FFF2-40B4-BE49-F238E27FC236}">
                <a16:creationId xmlns:a16="http://schemas.microsoft.com/office/drawing/2014/main" id="{968D4427-7306-48D6-A37D-B7522D0B08D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80450" y="1125538"/>
            <a:ext cx="1987550" cy="165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9" name="Picture 14" descr="http://t0.gstatic.com/images?q=tbn:ANd9GcRFLk9ePTLi-ceB8PISIr6L4linBTEawLGN4o0Dw0a1XaSjeSYb">
            <a:extLst>
              <a:ext uri="{FF2B5EF4-FFF2-40B4-BE49-F238E27FC236}">
                <a16:creationId xmlns:a16="http://schemas.microsoft.com/office/drawing/2014/main" id="{A10D2BDA-6D47-4BAD-BB75-A3D3A52ECB5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03389" y="2997201"/>
            <a:ext cx="2219325" cy="165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0" name="Picture 16" descr="http://t0.gstatic.com/images?q=tbn:ANd9GcS0AOEDMC24HDsydVy3Pu-DG1VthfjGKI1rdGy0H2fTbS5MzcRbs8E-do-o">
            <a:extLst>
              <a:ext uri="{FF2B5EF4-FFF2-40B4-BE49-F238E27FC236}">
                <a16:creationId xmlns:a16="http://schemas.microsoft.com/office/drawing/2014/main" id="{304E8D39-AF72-4E85-B3AB-B124FDD029A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51314" y="2852739"/>
            <a:ext cx="1958975"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1" name="Picture 18" descr="http://www.bedfordplace-southampton.co.uk/pineapple.jpg">
            <a:extLst>
              <a:ext uri="{FF2B5EF4-FFF2-40B4-BE49-F238E27FC236}">
                <a16:creationId xmlns:a16="http://schemas.microsoft.com/office/drawing/2014/main" id="{C8C21E3E-53C4-43C8-BD69-D3BF4A38175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43701" y="2708275"/>
            <a:ext cx="1439863" cy="194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2" name="Picture 22" descr="http://www.barcelonareporter.com/img_uploads/Pomegranate_juice_Sex_and_Lies.jpg">
            <a:extLst>
              <a:ext uri="{FF2B5EF4-FFF2-40B4-BE49-F238E27FC236}">
                <a16:creationId xmlns:a16="http://schemas.microsoft.com/office/drawing/2014/main" id="{90A80038-2B63-4E39-8700-83BF6A10CF4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466139" y="2852739"/>
            <a:ext cx="2016125"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3" name="Picture 24" descr="http://www.taste.com.au/images/articles/untitled12121015.jpg">
            <a:extLst>
              <a:ext uri="{FF2B5EF4-FFF2-40B4-BE49-F238E27FC236}">
                <a16:creationId xmlns:a16="http://schemas.microsoft.com/office/drawing/2014/main" id="{90F96F85-3E39-4D72-9940-1B55D5D30EF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703389" y="4941888"/>
            <a:ext cx="2274887"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4" name="Picture 28" descr="grapefruit">
            <a:extLst>
              <a:ext uri="{FF2B5EF4-FFF2-40B4-BE49-F238E27FC236}">
                <a16:creationId xmlns:a16="http://schemas.microsoft.com/office/drawing/2014/main" id="{9B50F0D5-63EC-4592-956B-56A29BE5870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079875" y="5013325"/>
            <a:ext cx="2160588"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5" name="Picture 30" descr="cherry">
            <a:extLst>
              <a:ext uri="{FF2B5EF4-FFF2-40B4-BE49-F238E27FC236}">
                <a16:creationId xmlns:a16="http://schemas.microsoft.com/office/drawing/2014/main" id="{D2B7E280-F982-4F39-BC53-F760317CE5D6}"/>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456363" y="5084763"/>
            <a:ext cx="1905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6" name="AutoShape 32" descr="data:image/jpeg;base64,/9j/4AAQSkZJRgABAQAAAQABAAD/2wCEAAkGBhQSEBQUEhQVFBQVFRQYFxcXFxQUGBgUFBQXFRcUFxQYHCYeFxojGhQVHy8gIycpLCwsFR4xNTAqNSYrLCkBCQoKDgwOGg8PGiwlHyQsLCwsLCksLCwsLCwsLCwpKSwpLCwsLCwsLCksLCwpLCwsKSwsLCwsLCwsLCwsLCwsLP/AABEIAOEA4QMBIgACEQEDEQH/xAAbAAACAwEBAQAAAAAAAAAAAAAABQMEBgIBB//EAEEQAAEDAgIIAwYEAwYHAQAAAAEAAhEDBCExBQYSQVFhcYGRofATIjKxwdFCcpLhUmKCFBUjssLxBxYzQ1Oi0iT/xAAaAQADAQEBAQAAAAAAAAAAAAAAAgMBBAUG/8QALBEAAgICAgEDAgYCAwAAAAAAAAECEQMhEjEEE0FRImEFMpGhsdFx8BQjQv/aAAwDAQACEQMRAD8A+4IQhBoIQhAAhCEACEIQAIQhAAhCEACEIQAIQhAAhCEACEIQAIQhAAhCEACEIQAIQhAAhCEACEIQAIQhAAhCEACEIQAIQhAAhCEACEIQAIQvHOgSckAI9YdZRbuawAFzhJJkhomMY3n6JBc6z1HAj2pH5Rs9gYnzVC5vxWr1nOyeQW/lb7g8tnzXFSwgSMjHY8F8v5fm5ZTfF/T9jNstM0zUMRWfOfxO+RKv2+tNZp94h45gA+IhZ6paELmncluGYPH5jmueHl5Iu1Jh0b+x1opPHv8A+G7nJH6o+cJvTqBwBaQQciMQehXzWjWYeRjsrtpfVKDvcJHEbjvxB/3XqYfxOS1kV/dAb9CVaL1gZVgEhrzuOR/Kfpmmq9nHkjkjyi7RoIQhOAIQhAAhCEACEIQAIRCIQAIQhAAhCEACFWuNIMZMmSMwN3U5Dus/pHWnA7OHT/6z8I6rmzeVjw/mZtM0de9Yz4nAcpx8Ekvdb2t+EA9fsPusfd6Tc8qi4kleJm/FcktQ0hlE0dzrlUJMHpAAS9+tFbe93iUuNJQutyvPl5OWXcn+o1DMa21xlUd4z81bfrrVqUXUnAEuEbeRgnHAYHDDus4+lC6tGQZTQ8nLHqTEl0TVH7Lg7x6HNaPRlUEFrsQRu8nD1vWeuRgptCX2yYmC3LpP0+qmnTMqtj+70bst2hiPA9wlFzbLVU6+20kiQRjjwGcJPe2myeLTkfW9GbGl9cOi1Jmfc2FesL4EbD92R+nryXlxQS97YSQnRCUaHwowQDkMRG/HceWCf6H1iIIZWMzg158g7xz8eKxlppAgQcRw+3Aq0as4+ua7cPkywvlD9DFs+moWY1c04ARReSZwY4/5CTu4eHBadfTYc0c0eUTQQhCsAIQhAAvV4vUACEIQYC8QUg0pfbf4i2mOGBd1PDko5s0cUbY0Y2M7nSrGc44ZdJ+yS32sUjgOAJBP5ncOQSi7vC48AMhw/dUnskrwM/4jklqOiiiF5fueeW4DAAcuCovEq6aYC52BK8qTbdtj8SChaTirLLQBdiquXVEaQyiDqEwq9Zim9ooqjTwSPZtFOvSXNlbucfdE5wOn+yLhrkWriIIPL18lSC2Qy+xJcxuBA4HNK/bFlQEeuX0Tu7tiGSRnkZnEZgpDes3qjTTM9jX6Kv5GHCP2KY0YLTTdvy5esVjNGXha4Y+6fXbctW14IBHorYycd+xsH7EN1alpgx63pZcW60jyKrRuePUd0suKHqIS5cXF3HodqzO1RBU1ncYQfXEd/oFPd0EteIKnGRzyVMfUXgAOnHzwOfI5LaavaZ9swtdHtGRP8w3Oj58+qwVjVDnARgf80fX5zxTnR7zTqhzMTmB/EIG0zuI7xwXqeHneKf2ff9gtm7Qo7a4bUYHtMtcJHrcVIvpU72aCEIWgCjubltNhe8w0CSVIstr5eltNjNziSe0AfM+Cnlnwg5GEV3r7iRTpEgb3mP8A1H3UNHXypPvU2H8pcPuseXTz5LsE8h2XgT83NdqX8C7N9/zYypTcNlzHEQJgjHn+yS6UvYIG7Px9eaQ0Kx4prQrBwxE9RIUcvkTzL6uykZURisvDUVinaMJyI74eavU7YDKBzH13juuT0ZP3OiMkKxQcd3jh81021O9N3WpbmMOOfmgALPSS7KWLWWfVdttOSYFnfovCVnChbKYtYQaAVkv6KJxPNZxM5C65ohJrU44ZyfmtBctEe8Q3qVnmOBc4sO1DnZYggGZHT6JlGiGV2X3VSGEbnZjmMiOBSm7amlQtIJHu8sSDyB3d0tuAiVmop2b8wdxWj0Rd/hPqcvOB3HBZXb2XzuOB+iv06xa4Y4fRFCSfF2a17yDIUlV+370EjIx/Fxjmq1tXD2zM7j66L2nWLHcjgeiyL/8AL6OhO9nN9aEAEkGRuSO5orRuwkHP6JdeW/AQlnGnoScbE1CoQYn1P3Wn0fX2mncQdqOB2fejtJ8FnK1OEx0BdH2oBxLsMeMYeUhVwy3RzrTo2Gr19s1XUXfilzfzRLgOvxfqWjWAr1yHio3AjZe3q33SPW4rd21cPY17cnAEdCJX0XgZucXB+38ewxIhCF6IFMaXpTHtG/IeOSxmvd8ypUYGuDgGGSMRJdlPbzXJpccVHcWQcMl4Ofz3ODhQyjYiptU3s1I+0LDyXTV4jbHUSFrSrVJ8LxjcVK1srVMzgTMrKUXJGIwKr+zXkKiyA4jG30mZxkcxl3bkeoVtrgfxMnqR3GEFIY4qVlzgWloc07jPkVaORP8AMYm0NqlRjfiqNHefoqtbTVu3OoD0g/WfJZTSmhi07dMlzMyDi5v3HPdv4paWpq+w9pmsudcqbfgpl3M4D12SPSOuNZ4huywcs/H9koq1FTquW0ZYXV255l7i48z9Mky0BV90j+FwPZw+4SN5VrRF3sVBOTvdPc4Hx+aJRuNInJ2bW1uC3LuDBaRwLVBetBMgQDumR5rik5SuK5m3VGxEt5RwXdu/aZjmM1ar0ZXegtHB7qhcSGtbOH8R+yaEXJ8Rmizoe52cHHOPD9j5EpzUCzrzAB3j5Zd040XW2m7JOImOcbuvriklEzHKnxZebWBAnMYBeVaZLZjDDFQVWQhtY5JZTvsuULujjgq1P3feDoIII4zmI7plcNlK7mmljKmcuRUPaN4DTB3h8x/I8YhavVS4BpOpzPs3kD8jveb83DssBZv9zmMPqFqtWbgC6LRgKlOY5thw8i5et4OXjlX31/v7GWbBCEL6M0wtF0yey72FTp1dlxa8QeB3xwVulVXxsrT2UgzipbAqhXsuCdbK5dTG8KUlZcz+WakbUTG4su6oPsy1JxfsFErHKf2APE+aXPBGPmPqrdpfY5lbFq6ka4nrrWcgVw6zf/CfBXba5AJnIqa5tt4JI8lVQTVoRxKFK3OeZByEgjnO5JtPaEmX0RBzcyInm0ceWR3cE6f26rx87ODgRwJJ7wQqQyKqIuNHzx7Sc1H7E7lqNI6NBcXNBJOYAkkneBxUlHVeo4/CGDnifAfVXxwnk/KrF7Mg+1PTiq4tto4THz7rfu1TH4pd1y8B9ZUFbQ8bl6WLxJR3Myhfo25Jb72Yz5802bWlsGCN3Ed0sfbFplXKJwwy9eC4PIwPHK10w6I6rE20FZ/4VQjDaw7ZKlQobbgPHotbY2ezTy3LPFxXLkynZgzUh5aePoLraLHDtB6fVXNZrD2dUPGTp8RmPOVWpVQ8fT6rnnFq18GShaG1te7Yg5/PmvS6OyVNplpw4+E71ebUkc1zyQRm+mWnVJVG5Yu6ddRXL5CVBLZHbDErRaEqTfUiN4M7/wDtu+yztqcQOJ+S0uq1vN0XDEU2ux5u90f6vBeh4sW8kUvlf2TRuELnaXi+qGozms1Km+k57hiz3pEThv6jNZulcRkQ5o3j/U3cmWmLg+zf+V3yKwpuyCS0kERBBg5cei8nz8EZST9wb2bijcYDHpvVptSVjLbWPZweP6gP8zN/bwTyz0i1wkOBHEHab04g8jivDnhlHopGdDoqN9IHDNQU7tTtfKkWTTK77OFU/sYB+GObcPJNHFchg/fktWwFgocCDyOB8CpWVHNwcMOeSsvtJ5gKN1JzRhlwOIPYoUUt9BZHVfOAMg8oxVeowDfjwj6yu3gcC3zb9x5rlxc36EYjxSv5FasqVqc4rSaDuhUouLsXUgdriWgEh3cAjqOaQHHdPFc2elf7PWa8xszD9803YO8M+rV2+F5HpZN9PRBqh9V09SaYdTeOfunvEqJ2kLd+Elp/maY8RKm0poHYMhpfSjAiS5nLDFzeB8eJp0ND0nZO817EsueMqdGJsg0hoxsS0gg5QQZ6cUpp6Hqg/CNk5yfMQtjQ0a1vwgdlKbbkkyyeRU0UULE2jNHbGJz3p/T+FRNpKy2lgsxQ4qkPVCXT1l7SkRvzHUffEd1gXtLHSPBfTqrMFTr6Kp1BD2g9sR3XHmxOUrRtGKpXgcJ7FWrdwO9TaU1Me0l1uZ/lJ+R3946qnR0VXbi6mR3B+q45YpX0RkjnSDiyDG/0VE+thir5s6j27JpOM4GS0CN5kGcp8l4dW/ZjaLCB1BjHxVcfhue1+4tle0aXEBolxyC3mr7GU27DSC78XEu39hks5oqiGnAAK3o66/xns4VHQd4xOIK9XDhXi1KW29f4BG02kJZNX/yeTfshd/qr4HM3pRsscBvBHchfNjcFpLeZjwn9l9Rv6K+daxWOxVmMCcDwPBR8yNpSRKRVbW2m9yilcFjpaS2d4MKmypEHqD14rx7sRHgvKaCMjTWWszmmHjaHEQD4ZHyWgtNNsfGy4E8N/duY8185Zd+IQ26G44hSnhjIdM+r0rwHGZUwqSvmVvrDUbmQ7rMx+YGfGU0stbABiS3kRtD9TcfELllhkh1Nm9a6Ms/KF7UrkgyJB8jxBWYttbaR/G0dx8jB8k0t9Ltdk4Ge0+OanxktDLIizVxAHBVX0sDHgpX3IXgrjNSdm8kUajCEtv3yCn9V42d0esEj0ixpyWVQknZ9A1MvTVsaLjiQ0sPWm4s+TQe6taR0M2oJbDH7nARPJwGY80k/4eMLLLE/FVqkdJAw5SCe5WkNwvsca9TFHl7pCJaMqKjmktdIc0wRwP14zzVu3vDMHEI1jeNqm5vxEkHm0CZPQkfqKq0Kk7lxyjwnxKxHPtGxmOs/T/dQ3+k202guDiJA91pdj8hlmTvCU3dd1R3saXun/uVBm1sTA55eMK5QZljvIneJiBIiBhHgmb3ooq9yrR1gFSdlrWwSNl7j7QwYnYa0wDuk800o3IIG0NkxiJBjuq9UEZmVE58A+sFk2vgWxi65bw9dErv9P0qeDi0Oj4c3fpzXBftiA6OYz/ZUqGq1IGQMSZJJJJPEk4kp4YZyVvRKUvg4Gsbnn/DbA5wPIKYUKlWNskjhkpL2iLcMMCHEiYOBAkDwnwVi30jPwuYP6fuSqXixun2J/kqWluQ97I95pkcwcYnpHgvdF2//AOio4g5yP6sSmdkyaheTtEwJ6dOquV7KPebgfI9QuZ21r5sdR9yT2nrBCr+3d/AP1H7IW8hzm6tVndL6HDwQRIW2rUEuubOV6neibR8a0xod1ImfhOTvvwKVhskA5yMe6+wX2igQQRIWQ0rqcJ2qfukEHZzGGMDe31gvPy+Lu4knGjGaStX03Gct3NL21SvoNTQ3tqOIzHfFZK/1fqUyYG0Bwz7hcb12FNFBlwpW3Cr+wO5c7JHFZSNUi57ZAfjgYVLa44KRjXbgT2S8TeY3o6VqtyqPH9RVynrDWH4z3APzCSAlo98EcBAM+eC7bUk4SB5+vFT9FszkP2ayVnYbQO7IJzonRb6jw6u8hg/ADBdyJ/CPPpmkuhLF0F7BOJnjgdx+i0dltLp8fx4XbMTs2dPSIgAYAZAYADgBuCjraSSmgxy7uBstJPonIL1+VKx7Om1TUeSchgO37/RX2UtkY9lV0fRDGgn0VLWupMrzm98mUWke0YZIAz37yeJO/epqdWB81nr3XG2ouh9VpdwZNQjrsggd0w0ZpelXaXUnh43xmOTgcW90qk0byTHNTETxWd1ouCykAN7gO2J+if29TcVndc2xSB4Pb5yPqmm9cjJPRR0bpPmtTYXwIWLtGU8MxPNOrOk3CHvHdNj8pVskmONYXNqW7m7wQ5p5t+4JHdZ2zsajssBzw8loLexBzcXdSSmVDR7RvSZf+6VlFG+yLRdAtYBnG9OmtlqWS5roAERmSc+GyB5qxb37sdphEGAZwPODiP2VYR4R2Ur4Jv7NyQj+1j0D9kIuBvFl1zVDUpKwvCF3kUxbVtJSy/s4aT6xwWieABJgDmlGkLkPgNymScsuAUsuRQizUrFVHRwAS690QJyWiaMEtvZY8HZcQ94BdtS0AiNktPw4gEEZy4HcvNUVJFeJir7Uum9xcNph37Jieyqt1HpDPaceJdH+WF9KNiPWKRax+4A0TJxPTcPH5BTlFxViSilszdHUymD8A7e988V1d6LDBDGH9JmVdtb4g4laKwuwRjiOeKSMk9EkrPnVXQD6rsWOAGMkQrdvqdJAy4ngvpjbam4ZdwvRowboK6Umo0qGWNCbROhm0mhoGAGfGd55qSpY+zdLRIJxH2O4p0bfZzCoWV2K4dAILTsnAjHhjvCeKa67HcEXbSza9oc3EeYPAjcUp0yAKobuYA53NzpDR4Y/1Jjbe0ol2yA4OiQZEROIjr5BJtMaPq1faECC8znkIAiY4BUyZuUK9yckzIax65vkst8IwL4B/SDh3WSu7utV/wCpUqPHBziR+nLyWyOpVScWlA1QG+R2P2XMk2Sab7MILZS27303B9NzmOGTmkg+I3cluP8Ak4H4SD0MqtcaoOG5P6cwor6K/wCINem4CsBUbvIAY/rh7p6QOq3VzWZd2+00hzXtkH5HkQR4hfN7rV9zdyb6lXrqNT2T/geZHJ2/sY8QOKTa0zVJ9Mv07do3x+yYUG/zBXqerPtC5wP4irDdUHcSqrBauhkiK2uo3+aZ0dI4Ypc/Vt7eagfSe3Ag91CWKUOiqbNLa3AeJCs1gdglnxQY67kk0JUgxx+norRMdAV8MrWx0zJ/3Hd/+Rn/ALfdC1ftUKlRH5smu9IspmHEzEwBu65blSdpyfhaB+Y/QLjTWhqlV4cxzR7oEGRkScwDxS0at3A/FT/U7/5T5Z5U6itHMXnuNQ+86fl4KVlsOKWiwr0/iYTzadr5Yrpt+Rn5rilOn9aZWLGraIC4rtaATwHyUdvX2hKm2JGPqMVSNNaKWK799dk+yax/8pJbPfJVqTXVmRVplj97fibPJycV3qtTvW8VjlFfSzHsy17oJwxb4Kva3BbgcFtKt22PegpDeWdOo6RgAc95j6LmyYV3BknSLGjHl3vA4ZdU5ptKVWdVtNoDRgOJV1ukJ/3VsfGCpsZMluWVSYY4AQMczM4mC0giIgSN/JWbeg0TAglUDech4ryjpEkngqvNF9jWMqqidXjNDLwb/XdQ3rQWktx8B5rXvcWZZS0ppLZHr0Eh/vck5BNbfQxuDL5DdwyJ+wTmhqlbgY0we7vnKxYJz3ZCVsVasu9rVfOQZ5lw+xT+pohp3Ke00XSpT7NjWznAAJjid6tLuxQ4Rpmozl5q0HblnrvVctdIG/6r6IuKlEHMJ3BPsKQu0TSDWAY8TPH0E0aFGyiApFqVdGgWhQXNg1wxCnKJWNGGX/sYp1oHP15qa60ns4DcudKXAFYyQDkOuyCB5Kpb6MdVMnAHxXnyi7cYjWzr++ihT/3FT/iH6ghb/wAfJ8m2aiV4QhC9MmC4q0g74gD1ErteEpWjRFcW5pOw+E5fY81JTuRsymN9Wa2mS4SMo4k4ALKOrn4BiSchjnuXnZYrHLXuNyL1Z5qHZbJnzXo1dqgYbJ7/ALJzo2xFNuOLjmfp0VslNHxE9z7ByZjtLaPqUqZe7ZjAYGTJywSJtYgLV65SWU2j+Ik9mx/qWepaLcRJEDicFz5MKjPjER2yuyuZVhlyVSuK+yYAnnK4bcPOTfmoSxyseIzfdYLi3ulxbaLr1MmwOeHzVwatV2jIO6FHoTe0ih22+hdM0mQq1bR9Rg95jgOmHiFUdghKUXsSRr9AXQeXNG4A9JJ8sJTxZPU9/wDiVfys+ZWsBXr4G3BNiAvF0iFcw8XsL2EQtCzmEQuoRCAs5hAC6heEICzPX+h3vuNqBsYGZ3wBEdk4trfZCslEJFBLo2znZQukJqMCF4u15C0LOV4V3C8haFirTtrUexopiSHg5gYQRv6qPROgvZnbqEOfujJv3PNOdlGypPFFy5MDleFd7KNlUo2ylczuS1+jXVD7xwT/AGV5sooLE1HV+mPwhXaejWD8I8Fc2V7CXijbIm0wMl1C62UbK2jLOS2Us0noBlQYANdxAwPUb01herHFSVMLMzq9ox9KpVDgQPcg7jE5HetI1dQiFkIKCpBZ6hAC9TighCEACEIQAIQhAHkIheoQAIQhAAhCEACEIQAIQhAAhCEACEIQAIQhAAhCEAeL1CEACEIQAIQhAAhCEACEIQAIQhAAhCEACEIQB//Z">
            <a:extLst>
              <a:ext uri="{FF2B5EF4-FFF2-40B4-BE49-F238E27FC236}">
                <a16:creationId xmlns:a16="http://schemas.microsoft.com/office/drawing/2014/main" id="{3FE7AF23-B37F-4B8B-A102-254556E5E361}"/>
              </a:ext>
            </a:extLst>
          </p:cNvPr>
          <p:cNvSpPr>
            <a:spLocks noChangeAspect="1" noChangeArrowheads="1"/>
          </p:cNvSpPr>
          <p:nvPr/>
        </p:nvSpPr>
        <p:spPr bwMode="auto">
          <a:xfrm>
            <a:off x="1587501" y="-1028700"/>
            <a:ext cx="2143125"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endParaRPr lang="en-GB" altLang="en-US" sz="1800">
              <a:solidFill>
                <a:srgbClr val="000000"/>
              </a:solidFill>
            </a:endParaRPr>
          </a:p>
        </p:txBody>
      </p:sp>
      <p:pic>
        <p:nvPicPr>
          <p:cNvPr id="13327" name="Picture 34" descr="http://www.ferreiradasilva.pt/eng/images/Carambola.jpg">
            <a:extLst>
              <a:ext uri="{FF2B5EF4-FFF2-40B4-BE49-F238E27FC236}">
                <a16:creationId xmlns:a16="http://schemas.microsoft.com/office/drawing/2014/main" id="{94FC5349-914F-4864-A552-B20C302776DB}"/>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832850" y="4941889"/>
            <a:ext cx="1360488" cy="1360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5" descr="http://www.footesmusic.com/uploads/images_products/4563.jpg">
            <a:extLst>
              <a:ext uri="{FF2B5EF4-FFF2-40B4-BE49-F238E27FC236}">
                <a16:creationId xmlns:a16="http://schemas.microsoft.com/office/drawing/2014/main" id="{104DEC24-04BC-4118-B536-A5C2C59CA4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2381250" cy="238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TextBox 4">
            <a:extLst>
              <a:ext uri="{FF2B5EF4-FFF2-40B4-BE49-F238E27FC236}">
                <a16:creationId xmlns:a16="http://schemas.microsoft.com/office/drawing/2014/main" id="{B9666313-0E00-4074-8D41-6EDF540FCA5C}"/>
              </a:ext>
            </a:extLst>
          </p:cNvPr>
          <p:cNvSpPr txBox="1">
            <a:spLocks noChangeArrowheads="1"/>
          </p:cNvSpPr>
          <p:nvPr/>
        </p:nvSpPr>
        <p:spPr bwMode="auto">
          <a:xfrm>
            <a:off x="1919288" y="2276476"/>
            <a:ext cx="1397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n-GB" altLang="en-US" sz="2800">
                <a:solidFill>
                  <a:srgbClr val="00B050"/>
                </a:solidFill>
                <a:latin typeface="Comic Sans MS" panose="030F0702030302020204" pitchFamily="66" charset="0"/>
              </a:rPr>
              <a:t>Congas</a:t>
            </a:r>
            <a:r>
              <a:rPr lang="en-GB" altLang="en-US" sz="1800">
                <a:solidFill>
                  <a:srgbClr val="000000"/>
                </a:solidFill>
                <a:latin typeface="Comic Sans MS" panose="030F0702030302020204" pitchFamily="66" charset="0"/>
              </a:rPr>
              <a:t> </a:t>
            </a:r>
          </a:p>
        </p:txBody>
      </p:sp>
      <p:pic>
        <p:nvPicPr>
          <p:cNvPr id="15364" name="Picture 7" descr="http://img.ehowcdn.com/article-new/ehow/images/a07/pg/eq/bongos-instruments-made-out-800x800.jpg">
            <a:extLst>
              <a:ext uri="{FF2B5EF4-FFF2-40B4-BE49-F238E27FC236}">
                <a16:creationId xmlns:a16="http://schemas.microsoft.com/office/drawing/2014/main" id="{D8A47C31-8856-42BA-AEBF-AF0063ACAA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24338" y="1"/>
            <a:ext cx="2857500" cy="187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5" name="TextBox 6">
            <a:extLst>
              <a:ext uri="{FF2B5EF4-FFF2-40B4-BE49-F238E27FC236}">
                <a16:creationId xmlns:a16="http://schemas.microsoft.com/office/drawing/2014/main" id="{593A37A9-1B2B-4474-AEC5-D56372DBF07E}"/>
              </a:ext>
            </a:extLst>
          </p:cNvPr>
          <p:cNvSpPr txBox="1">
            <a:spLocks noChangeArrowheads="1"/>
          </p:cNvSpPr>
          <p:nvPr/>
        </p:nvSpPr>
        <p:spPr bwMode="auto">
          <a:xfrm>
            <a:off x="5016500" y="1844676"/>
            <a:ext cx="14049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n-GB" altLang="en-US" sz="2800">
                <a:solidFill>
                  <a:srgbClr val="00B050"/>
                </a:solidFill>
                <a:latin typeface="Comic Sans MS" panose="030F0702030302020204" pitchFamily="66" charset="0"/>
              </a:rPr>
              <a:t>Bongos</a:t>
            </a:r>
            <a:r>
              <a:rPr lang="en-GB" altLang="en-US" sz="1800">
                <a:solidFill>
                  <a:srgbClr val="00B050"/>
                </a:solidFill>
              </a:rPr>
              <a:t> </a:t>
            </a:r>
          </a:p>
        </p:txBody>
      </p:sp>
      <p:pic>
        <p:nvPicPr>
          <p:cNvPr id="15366" name="Picture 9" descr="http://www.mveducation.com/assets/products/74861_l.jpg">
            <a:extLst>
              <a:ext uri="{FF2B5EF4-FFF2-40B4-BE49-F238E27FC236}">
                <a16:creationId xmlns:a16="http://schemas.microsoft.com/office/drawing/2014/main" id="{BB47D3EC-1A94-4203-AF08-E7FB6DE3200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80326" y="0"/>
            <a:ext cx="2303463"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7" name="TextBox 8">
            <a:extLst>
              <a:ext uri="{FF2B5EF4-FFF2-40B4-BE49-F238E27FC236}">
                <a16:creationId xmlns:a16="http://schemas.microsoft.com/office/drawing/2014/main" id="{2B6C31DE-F968-48F2-97DA-67C9F98280E8}"/>
              </a:ext>
            </a:extLst>
          </p:cNvPr>
          <p:cNvSpPr txBox="1">
            <a:spLocks noChangeArrowheads="1"/>
          </p:cNvSpPr>
          <p:nvPr/>
        </p:nvSpPr>
        <p:spPr bwMode="auto">
          <a:xfrm>
            <a:off x="8256589" y="2276476"/>
            <a:ext cx="13366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n-GB" altLang="en-US" sz="2800">
                <a:solidFill>
                  <a:srgbClr val="00B050"/>
                </a:solidFill>
                <a:latin typeface="Comic Sans MS" panose="030F0702030302020204" pitchFamily="66" charset="0"/>
              </a:rPr>
              <a:t>Claves</a:t>
            </a:r>
            <a:r>
              <a:rPr lang="en-GB" altLang="en-US" sz="2800">
                <a:solidFill>
                  <a:srgbClr val="000000"/>
                </a:solidFill>
                <a:latin typeface="Comic Sans MS" panose="030F0702030302020204" pitchFamily="66" charset="0"/>
              </a:rPr>
              <a:t> </a:t>
            </a:r>
            <a:endParaRPr lang="en-GB" altLang="en-US" sz="1800">
              <a:solidFill>
                <a:srgbClr val="000000"/>
              </a:solidFill>
            </a:endParaRPr>
          </a:p>
        </p:txBody>
      </p:sp>
      <p:pic>
        <p:nvPicPr>
          <p:cNvPr id="15368" name="Picture 11" descr="http://cf.mp-cdn.net/01/e4/b3229ef9d1bd78d8bf3d67064674.jpg">
            <a:extLst>
              <a:ext uri="{FF2B5EF4-FFF2-40B4-BE49-F238E27FC236}">
                <a16:creationId xmlns:a16="http://schemas.microsoft.com/office/drawing/2014/main" id="{4560C376-F126-4A0F-9428-045B7C754EC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24000" y="2852739"/>
            <a:ext cx="2160588" cy="216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9" name="TextBox 10">
            <a:extLst>
              <a:ext uri="{FF2B5EF4-FFF2-40B4-BE49-F238E27FC236}">
                <a16:creationId xmlns:a16="http://schemas.microsoft.com/office/drawing/2014/main" id="{48A66878-534F-4286-A85F-BC2532EAF412}"/>
              </a:ext>
            </a:extLst>
          </p:cNvPr>
          <p:cNvSpPr txBox="1">
            <a:spLocks noChangeArrowheads="1"/>
          </p:cNvSpPr>
          <p:nvPr/>
        </p:nvSpPr>
        <p:spPr bwMode="auto">
          <a:xfrm>
            <a:off x="1774825" y="5013325"/>
            <a:ext cx="15875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n-GB" altLang="en-US" sz="2800">
                <a:solidFill>
                  <a:srgbClr val="00B050"/>
                </a:solidFill>
                <a:latin typeface="Comic Sans MS" panose="030F0702030302020204" pitchFamily="66" charset="0"/>
              </a:rPr>
              <a:t>Maracas</a:t>
            </a:r>
            <a:endParaRPr lang="en-GB" altLang="en-US" sz="1800">
              <a:solidFill>
                <a:srgbClr val="00B050"/>
              </a:solidFill>
              <a:latin typeface="Comic Sans MS" panose="030F0702030302020204" pitchFamily="66" charset="0"/>
            </a:endParaRPr>
          </a:p>
        </p:txBody>
      </p:sp>
      <p:pic>
        <p:nvPicPr>
          <p:cNvPr id="15370" name="Picture 13" descr="http://www.toucans.net/css_pix/afuchecabasa.jpg">
            <a:extLst>
              <a:ext uri="{FF2B5EF4-FFF2-40B4-BE49-F238E27FC236}">
                <a16:creationId xmlns:a16="http://schemas.microsoft.com/office/drawing/2014/main" id="{94215DB3-8DC5-40B3-8200-588C3E8A68E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79876" y="2565400"/>
            <a:ext cx="2671763"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71" name="TextBox 13">
            <a:extLst>
              <a:ext uri="{FF2B5EF4-FFF2-40B4-BE49-F238E27FC236}">
                <a16:creationId xmlns:a16="http://schemas.microsoft.com/office/drawing/2014/main" id="{63442348-DCBE-4B1F-8356-0254054C4761}"/>
              </a:ext>
            </a:extLst>
          </p:cNvPr>
          <p:cNvSpPr txBox="1">
            <a:spLocks noChangeArrowheads="1"/>
          </p:cNvSpPr>
          <p:nvPr/>
        </p:nvSpPr>
        <p:spPr bwMode="auto">
          <a:xfrm>
            <a:off x="4800600" y="4652964"/>
            <a:ext cx="13414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n-GB" altLang="en-US" sz="2800">
                <a:solidFill>
                  <a:srgbClr val="00B050"/>
                </a:solidFill>
                <a:latin typeface="Comic Sans MS" panose="030F0702030302020204" pitchFamily="66" charset="0"/>
              </a:rPr>
              <a:t>Cabasa</a:t>
            </a:r>
            <a:endParaRPr lang="en-GB" altLang="en-US" sz="1800">
              <a:solidFill>
                <a:srgbClr val="00B050"/>
              </a:solidFill>
              <a:latin typeface="Comic Sans MS" panose="030F0702030302020204" pitchFamily="66" charset="0"/>
            </a:endParaRPr>
          </a:p>
        </p:txBody>
      </p:sp>
      <p:pic>
        <p:nvPicPr>
          <p:cNvPr id="15372" name="Picture 15" descr="http://www.toucans.net/css_pix/guiro.jpg">
            <a:extLst>
              <a:ext uri="{FF2B5EF4-FFF2-40B4-BE49-F238E27FC236}">
                <a16:creationId xmlns:a16="http://schemas.microsoft.com/office/drawing/2014/main" id="{4334D0C2-90BD-4824-BC2F-387DC63C672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32625" y="2708275"/>
            <a:ext cx="34290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73" name="TextBox 15">
            <a:extLst>
              <a:ext uri="{FF2B5EF4-FFF2-40B4-BE49-F238E27FC236}">
                <a16:creationId xmlns:a16="http://schemas.microsoft.com/office/drawing/2014/main" id="{836EBB5B-EFAE-4753-B7C5-9981551A4B24}"/>
              </a:ext>
            </a:extLst>
          </p:cNvPr>
          <p:cNvSpPr txBox="1">
            <a:spLocks noChangeArrowheads="1"/>
          </p:cNvSpPr>
          <p:nvPr/>
        </p:nvSpPr>
        <p:spPr bwMode="auto">
          <a:xfrm>
            <a:off x="8328026" y="4724401"/>
            <a:ext cx="11858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n-GB" altLang="en-US" sz="2800">
                <a:solidFill>
                  <a:srgbClr val="00B050"/>
                </a:solidFill>
                <a:latin typeface="Comic Sans MS" panose="030F0702030302020204" pitchFamily="66" charset="0"/>
              </a:rPr>
              <a:t>Guiro</a:t>
            </a:r>
            <a:r>
              <a:rPr lang="en-GB" altLang="en-US" sz="2800">
                <a:solidFill>
                  <a:srgbClr val="000000"/>
                </a:solidFill>
                <a:latin typeface="Comic Sans MS" panose="030F0702030302020204" pitchFamily="66" charset="0"/>
              </a:rPr>
              <a:t> </a:t>
            </a:r>
            <a:endParaRPr lang="en-GB" altLang="en-US" sz="1800">
              <a:solidFill>
                <a:srgbClr val="000000"/>
              </a:solidFill>
              <a:latin typeface="Comic Sans MS" panose="030F0702030302020204" pitchFamily="66" charset="0"/>
            </a:endParaRPr>
          </a:p>
        </p:txBody>
      </p:sp>
      <p:sp>
        <p:nvSpPr>
          <p:cNvPr id="15374" name="TextBox 16">
            <a:extLst>
              <a:ext uri="{FF2B5EF4-FFF2-40B4-BE49-F238E27FC236}">
                <a16:creationId xmlns:a16="http://schemas.microsoft.com/office/drawing/2014/main" id="{610CDD6B-6801-4E8C-ABFA-20E3318E99D3}"/>
              </a:ext>
            </a:extLst>
          </p:cNvPr>
          <p:cNvSpPr txBox="1">
            <a:spLocks noChangeArrowheads="1"/>
          </p:cNvSpPr>
          <p:nvPr/>
        </p:nvSpPr>
        <p:spPr bwMode="auto">
          <a:xfrm>
            <a:off x="1524000" y="5657850"/>
            <a:ext cx="9144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None/>
            </a:pPr>
            <a:r>
              <a:rPr lang="en-GB" altLang="en-US" sz="3600">
                <a:solidFill>
                  <a:srgbClr val="0070C0"/>
                </a:solidFill>
                <a:latin typeface="Comic Sans MS" panose="030F0702030302020204" pitchFamily="66" charset="0"/>
              </a:rPr>
              <a:t>Here are some of the instruments you might find in the Caribbean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Box 7">
            <a:extLst>
              <a:ext uri="{FF2B5EF4-FFF2-40B4-BE49-F238E27FC236}">
                <a16:creationId xmlns:a16="http://schemas.microsoft.com/office/drawing/2014/main" id="{C79B2F44-D769-4121-9E2E-2DB81EE7605C}"/>
              </a:ext>
            </a:extLst>
          </p:cNvPr>
          <p:cNvSpPr txBox="1">
            <a:spLocks noChangeArrowheads="1"/>
          </p:cNvSpPr>
          <p:nvPr/>
        </p:nvSpPr>
        <p:spPr bwMode="auto">
          <a:xfrm>
            <a:off x="1703389" y="333375"/>
            <a:ext cx="8713787"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n-GB" altLang="en-US" sz="2800">
                <a:solidFill>
                  <a:srgbClr val="00B0F0"/>
                </a:solidFill>
                <a:latin typeface="Comic Sans MS" panose="030F0702030302020204" pitchFamily="66" charset="0"/>
              </a:rPr>
              <a:t>Here are some of the animals you would find in the Caribbean</a:t>
            </a:r>
          </a:p>
        </p:txBody>
      </p:sp>
      <p:pic>
        <p:nvPicPr>
          <p:cNvPr id="17411" name="Picture 11" descr="http://4.bp.blogspot.com/_W90V87w3sr8/TNsJmVUE7HI/AAAAAAAAAKM/vyNoodnvK0k/s1600/iguana.jpg">
            <a:extLst>
              <a:ext uri="{FF2B5EF4-FFF2-40B4-BE49-F238E27FC236}">
                <a16:creationId xmlns:a16="http://schemas.microsoft.com/office/drawing/2014/main" id="{EE17D5D6-8E91-4BF0-9D6F-4B39B04FCB3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03388" y="1412876"/>
            <a:ext cx="2673350" cy="203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2" name="TextBox 9">
            <a:extLst>
              <a:ext uri="{FF2B5EF4-FFF2-40B4-BE49-F238E27FC236}">
                <a16:creationId xmlns:a16="http://schemas.microsoft.com/office/drawing/2014/main" id="{5E61A7CF-6E05-435B-AFA4-FB57486D8A7B}"/>
              </a:ext>
            </a:extLst>
          </p:cNvPr>
          <p:cNvSpPr txBox="1">
            <a:spLocks noChangeArrowheads="1"/>
          </p:cNvSpPr>
          <p:nvPr/>
        </p:nvSpPr>
        <p:spPr bwMode="auto">
          <a:xfrm>
            <a:off x="2279651" y="3357564"/>
            <a:ext cx="1285875"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n-GB" altLang="en-US" sz="2800">
                <a:solidFill>
                  <a:srgbClr val="FF0000"/>
                </a:solidFill>
              </a:rPr>
              <a:t>Iguana</a:t>
            </a:r>
          </a:p>
        </p:txBody>
      </p:sp>
      <p:sp>
        <p:nvSpPr>
          <p:cNvPr id="17413" name="AutoShape 13" descr="data:image/jpeg;base64,/9j/4AAQSkZJRgABAQAAAQABAAD/2wCEAAkGBhQSEBEUExQVFRQUFBgUFxUVFhUUFhcYFxUXFRgVFhcXGyYeFxklGhYUHy8gIycpLCwsGB4xNTAqNSYrLCkBCQoKDgwOGg8PGikkHCQsKSwpLCwsLCwpLSwpKSkpKSwsKSkpKSwsKSwpKSwsKSksKSksKSwsKSwpLCksLCksLP/AABEIALsBDgMBIgACEQEDEQH/xAAcAAACAgMBAQAAAAAAAAAAAAAABgEFAgQHAwj/xABIEAACAQIDBQQECwYEBQUBAAABAgMAEQQSIQUGMUFREyJhcQcygZEUIzRCU3OTobGz0hZSYnLB0SQzgvAVQ4OSo1RjosLxRP/EABkBAQEBAQEBAAAAAAAAAAAAAAABAgMEBf/EACMRAQEAAgMBAAICAwEAAAAAAAABAhEDEiExIkEEURMyYRT/2gAMAwEAAhEDEQA/AOJUV6WotQedTWdqMtBjRXoFqclXQ8qK38NsqV/Uikb+VHb8BWGM2e8TZZEZG6OpU+4ioumnRavTLUFaukYGotWdqKaGFFZ0VBhUVmaKDCis6DV0MaisxQagxqAKzFAoMLUEV6VBoMBQBWVFXQxIoFZUU0MbUZayqb00MQKLVmKimhiRTd6MB/jJPqG/MipTpt9GPyyT6hvzIqgU6KKKCQKYt3dyMRihnULHBexnlOSMdcvOQ+Cg0z+j/caJsOuMxK9pnZhBAfUfIbGWXqgOgXmRTTj8z+uSWA04KiAcFRRoo8BVk2FrDbj4OFrN2mLbrfsIPcpLsPaKulkEa2ihw8IH0USA/wDc12PvoCm1eUh5H2VrUVsf8ZmAN5GPhflevQbYMqZJVWZNe7IoYDrlPFfYarzHfmOVbKqFUWsCNb+2oummu6WEnlKpEmvzXZobeCTJpfwdfbVPjPR5CWdEfEYeZTrHiEVxbqGjsWH8QBq4ErNJpoCdbf741eTYsOqpKokRfVDXuvijjvIfI28KhpxvbO70uGYhxdb6SLqjeRtp5Gxqrrt0uz2KkR2xMZ4wyZVxAHMKx+LnHsDeFIW391EN2w+ZSPWgkUoy+ROnsvRCdRWciEEgggjkdKwogqKmoIoIqRUVJFBNqCKKKggCpooNBBqKyqLUEUVJFRWgUUUUBRRUgVKAVNFFAGmz0ZfLH+ob8yKlOm30Z/LH+ob8yKgUqkGooqBj2Fv9jMKqpHLmiUWEMgDx2JuQBxXXXQ10TdzfPD48iMr2M5H+WzAo/Xs3Ot/4Tr0vXGL1mr2IINiDcEcQRwI8a1KO54nClSQOF+laXZnNY16bu7e+GYKOZj8ap7Gb+dRdX/1LY+d629LX9vuptqK6XSvCR9PP8K9sSSSTesYMBK5Fluv7x7qj/UdKm29PJ8SBYWB8tKx+Gj/fCrKTdUaFsVAo5asx9wFT+zOHHrYxfMRsfxNO0SxWDadq2zthJbCdSTawlUgSgdCTpKv8LA+BFZtsLCf+rP2J/VWDbAw3zccn+uCT+hq7jOlHvJuWJI+2jZXQCxlUEZPCZNSn4dCa59tHZzwSGORbMLHwIOoZT85SNQa7HgdkZHzxbRw6t1uyXHRg62K+B0qu3p3eixCopkjSVA2URsHh6kxc0UnUx8uK1NtY4XL45FRW3tPZrwSGOS2YAHQ30IuK1KjmKKKKAooooCiiigKKKKAqLVNFBFqmig0EWqRRRQFFFFAU3ejL5Y/1D/mRUo03ejL5Y/1D/mRUCjRRRQFFFSKB49GOKI+GRX0MaS+TI+W/uY08SSscqIpZ24ADw4+A8aSvRHgGmxOJVOPwU87WHaJc10N5lhBVO8x0d+beA6L4VW8b4hVjgTv2kkv/ANNT4D51utVGPxjSNcknoL6DyA0r0nck8a8uXCwqyNdtqnEKc1+leNjwqwkh/vatOYDpWkeZryeW3/7WE01vOvXZ+yu2DSO/Zwx6ySHUD+FB8+Q8lHnU2mnkkDTXtoqi7OdFA8T/AEqkn2gqyIkF9XGZ+BY35DkK2tu7d7UCOJezgT1Uvqx/fkPznPuHAVX7CwefEx34Kc58l1P9Kzd69axvuo1t7Uy4uZbk5TlJOp/3/aqetraeJMk0rn5zsfvNatRzooqbUAVUQKzWMngCfIVd7r7rti5NTkhU/GSdP4VvxY0+7Y2Rg8MO2dimbSCGMAuctuR8NbnnWblp0x47l7+nNdm7vYjEPkiidntci1rDqS1gPbVwvo6xXz+xjt+/NHfXwUmujHb0kQhGHlSTDzkLHKVFjI5AKTE6pIp5NyJrQx2+7o7L8UxUlT8XHqQeNwNeYrWPrOUkJ8Xo3kPHFYRT4yP/AEStLau4eJhjMg7OaMcWgftMutu8tgw91Nkm+5uTkj9gIP3GtjZW+uaWMMl0RgxCtlYgX0vWriy5SainHb8+HxEsjNH2LFiQyAcCbgMBYE+NVe0903jgWdHSaI+s0ZJaPWw7VSLpfrwrNml0oqKCKKiCiiigKKKKApt9GZ/xj/UP+ZFSlTb6Mvlj/UN+ZFQKVFFFAUUUUG1gNoywOHikeNxpmQlTboeo0Ghpz2Z6Ss1hi01+mhAVvN4/VbzWxpEorQ7NBiUkQPG6yRn56n7mB1U+BrIrp1rkOztqSQOHjbKeY4q3gw4MPOuj7E3hXExllAVl9ePjlJ5r1Q9eXCjTdxB06VoTC/Gtudja9ayYcuSAbAAszH1UUes7HkBp+FLWo8cJs4SFiz9nDEM0kpF8o5Ko+dIeAHtOgqp29ts4jKka5IIriKO9+PF3PznbmfZwr23j2ssgWKC4w0fqAizOx9aaQfvN05AAVTwrarJ+2bf0mHAlmCjVm5Uwy7L+Cwvf/MdQvkDVluRs31p2F7HInW54m/lWlvTjwzy8SNQDy0FvxFc7lvLT044dcOzmpotRRW3kFX+7W7Pbh5pmMeFiNnces7coogfWc8zwUamvDYG7/b5pJCUgjPfcC5Y8RHGObn3AammHE4sBFaRbQxDJFADZeoA5kk6s3Okm2vj3/wCL6oqoEQHLBAOA19eT9468TxNU+9rN8MkDEkqcuvha4A5C9b+6sJmx2Hz8XmUnwAOawHQAVWbdlMmIlf8Aedm95JqT/Zvf4Mtj7XaEsCM8Ti0kbHuuP6MOTcRXvtfYoEfwjDsXw5NjfV4W+jlA+5uDVVhNK2NmbUeB7rYqwyujao6nijDp+HEVqzXrG9+VrQamxpg2fs+wJHO1vGxrWl2QrsJcNcxNxU6tEx+Y3UdG5ir6GLInDVRb2nT+1alSzRX2thDmJtzowOPkw7LJC1mUWIIurDmjqdHU9DV3PDmLX9n9aqcThrE9KvlZRtvYKTYc43CpkUfKMONRCSbdpHzMJOmuqk24WpVIp93T2iMPiA5ICEMrKwupVtGVl+cCNLeNVe/u6gwkweE5sNPdoje+RuLQMf3luPMEVzuOlKtFFFZBRRRQFN3oy+WP9Q/5kVKNNvozP+Mf6h/zIqBSooooCiiiqMqKgVNUFb+xNqHDzpIOANnH7yHRlPXT7wK0KBQdikiBfKnfBICfxBvVsOpBFUG9W0gmbCwnuqw7dx/zJF+aD9GhuAOZuelW+zdq/B9l4bEkjtpYuyhHMZCY2m9igAeJ8KSChJvyrWM3WrWNSGsP93r3EYtWEyXvbgLVqsnrdPFxjBKHfKTMV0HIoffrVImHWV5Ea6qptcdAdTbwFVWCxPdVL6CTMRTRsjDh+0a1so95OtcLNXb0zK5Y9STJuVM2YxAuLkgAakcjWru/u4+JxSwapY3kYj/LRdWYg87cBzJrrWwtofBYHfvdq5skYF2dTfhpwv8AdVDtDCYsEygdm0hGq6NblmNuVZme/qXi18WOL2IuWOOONkhjGVEtrbm7nm7HUmkHedv8V2fBYwBbxOp/pT5u7sl2xITF9pMDzaVwOHEWtVf6TNxhhCs0YPZlgCSb8b2BPXTjW5nPjFwv1obkaYkyDXsoJ5D4FYXA+8iqGRb2PUCrTd6FhhdoSi/dgCX4ayyKv4A1TJPWsftqX49VhBrxxGG1raw0ik+A1NbhhDWIHnz56VtzRuztN8JIXXVWGSSM8HUnVT/Q8jTbj8GDGJkbNFILo3QjirDkwNwRSm2G08avdysbZnw0msc98gJ0ScA5WH8wBU+ypZ+zbTtaq/aUdXeMw1j0rTmhBHC5PDzpKVUYGBs1xx8abth7L+GQTYSTRZR3GJvkmQExyA+Jup6hvClHF7ZgiuAWkbmEIyj/AFHj7KuN0/SnDhnAkwrMt9XWQFhrxCsoB99XK+JHPMZhHikeORSroxRlPEMpsR768au99dspi9oYrERgqksmZQwANsoFyBwJtf21SVyUUUUUBTb6M/lj/UN+ZFSlTb6M/lj/AFDfmRUClRRRVBRRRVBU3ovQKABqag0CgszvDMUhQkFYUyRggd1SxYj3sTXom3uOaMeak/gaqaKSi+i2kjWAuD46VuJqPD+tKtXGwsQe8nILm16DiK1sW+xsE0k9l1NiR7xqafcDhuyEoYjTX3DlS9uVhSJprizCJSL9GfN99hTQuy3DM3Jhrr99ccrt6cZpXbK3sGFneRg8xUCNVBCkFrkgE6WAyjSt3aW9wnTNlKEE3RyGYeWXRh41RbZ2AA2axZJNO6bFWHAg1S7SUxLEHEhfW7HUFb3FrcABxPjXO4ytTKz2m59rrLCskRIaMgHW5IPMAa2pgg2hHjcKIppgFtnKkCxsdAWPAjpXOtnbVjX4tM2dja4HHW4AIpq3u2gcJgUhVFDThkKsMxWMAZjbkS1xfjpWet7ajplZ19VW2JYRgseuHIZfhGHjLrwbR2NuoFhrSUITemPCDJsqTrLi1toOEUVz98gqohiJYV6sZp48rutiHZVtQWAI4c7DrblVphsOARpx489PbwrSi2hnxEMMR7SVnCBU7w10IY8LW4+ANVW2t4RHiJkhs8aOyqxJIYKbXFuV728Ku015szTQpcgHkfH2VXlCrAqdQQRbkQQQfeKXBvdMOCxD/pg/ia9BvpNaxjgIPH4ux94NNs6dK2yizKs66LKgktyDHSRfCzBq5rvFt/OzRxnuDQsOLeA/hr2xm/kr4I4RURFaQuzqWLlWtePUmyki560s1NrRU1FFTaCiiioCiiigKbfRn8sf6hvzIqUb03ejI/4x/qG/MioFKiiigKKKKoKKKKoKkVFTagmiiigkV0HYm7ak4Syf/wAoklIGrNMzOAfKPIBXPst6+ot392gMPpYMcoLW+ai9mgHTRb1z5L47cWpe1/4RcIhOPEtrCRexaw0UqQUuOQ0t7aZJwY9CNNbGvfaWyzGzMMpVgRmuCpYciRwN698VKiQFsRNHGMlwB335ahefSvPHp5cpll2k8JWPxZWQgDMvHyPh41U7e2JIkcYYNaQMYixsbaZ0v14HL0qy2l6Q4ETJg4M0lv8APxCgtfqsQ5+dK+0tszzupxErSleGb1VPgo0X2Cu88+uWGNyvjZw2NMUmFkhhSRowpLtchSG+cAONWm+kPwjEF0dQCqjIWA73E2v4k0txYl7kKFIOpyG3DwvVhgMSCbFVc81YBgfMEa03r12x4v8AJ+O2O3cQuHwODjk9fPiHKAgnVkQE9AQtKUmNnxTiNFZiRZY41JJt4Lqa6Rs3dHATMS0LCW1liMzJAzchexKC+luGtK22d6Z8JJNh4MMmzz6jiO7TED/321seN1sDVwz7fHDn4M+G6zemRdkQvdgdpTRlMqkFcHG4sxYj/nstxYerekihmubnUnW51OvEmovW3mF6L1FFAUUUVAUUUUBRRUXoJqCamsaugU3ejL5Y/wBQ35kVKNN/ox+WP9Q/5kVKFKiiioCiiiqCiiptVEVlQKm1BAqbVubO2VNO4SGJ5W6Ipb320Htq7k9HWPCu3wdiI7ZgrKSCfm2vct4C5qbXSp3fwHbYmFLEjOpe2tkDAufdenr0h73TTpGkMwEUN+1VGKP2hdgM66EgLl4XANbW5GyJMFhsY7YaU4yO1o8hLAEXjbgVKghmP8QAOhpei9HOPnlV5IGhE8uhcaXkNzpqVHrHvWrO5b638x0Y/RbiWfA4qMscqzhwCT85BnI9331uQbnYrGSySSZoIb6NKNcg4BEOp662FM2x4ooUSOBLYeBsiXF5cyuwmlewvdiDoeVqz3z3ikfChMOyxSy3RZZAxBOUHskKghZDcC7aCvNbO7045WcfWRzvaUuHwTuIm1BIDPYuwtbgP6Wqn0LG/ClXHRusjCQMJAe8HBDA+N9ffTDgPjYQytqthIvzgOTDqDXbOeNfxMtWxcRwIdRxFjcaVuTQ+q6rZhqbdPPnVPNKiAZZSZLgFSMoy+fXhTNsie6dpHIkrovxkBHeA6qNc48tRXn/ACj7Ez4c9a8yX+z8PBOmfMAQAxuQCGvbI6jl0atb0rbr9vs4Yoj47C2DNzeFjaxPPKSCPC9UmH29EZlZYdVBsigd64ylWPNeP3U1bV3iWXYGPVVe6xEBXFmCs4UXv+7f7qvH5k8383HLLi3f7fP5qKlqivZXwRRRRUBRRUXoJoqL0UAaiiitCb1FFFBNN/oy+WP9Q/5kVKF6b/Rl8sf6h/zIqlCkqk8Bfy1qXjI4gjzBH410fdKYxhSoCgaiwA95q93rnix0WWXvuo7klrMh52I4r4cK4Zcusta8eX/0zerHGaK2cbgGicow15EcD4irfZm4eNnXMsDKls2eW0S26gva/sBrvuPTLv4oKmugYT0ZxIubE4nNpfLhlDa9C72+4GrCPD4TDjNDhFB5S4g9q2nMK3dHuptrRE2FuxicY4WCJm6ue7Go6s7d0Cnnd/0VwCz43FxsMxHY4Y5iSOIeQju8h3ReteXe12Zs7lhp3TYCw4AKtgB7K9cDviI2awGVtWHdHTUX51LKv4uk4fEYfC4aSHCKkWewCKpvc3Bdie8x4cTyr1xjmExESIcvZlWddO8e8xGmoAvfrSK+/sTSoLXQZrDMFk1Oljztc6VlBtaXaWKjiwiKgjUdrLJaRUW/rMbAE30UcTz4Xrjdz2tbknh2jxdz8VIGzAM0mU98BgSLcSL3GYVr43F4mNE7MZwJUkPeym13ZlynwYKPIGr79noxGPjXYgd5za7HqQOA8BpVU2zTEWeQkpxCr6zefRa8WfPcb5p5+Tmsv4x5bOwUj4ztIy6Qg3Y20lzAllZetzx8L1X7W2PIcZh4I9MgfEyyMoZVQ3CqqXAaTz4DrW5+0ZzRiwQFu6AbK1uXl1NUG29hOZzIJBFnOa0jtz6HiR7KuG872yYv8zKTTY3q3fTH4HEmRMkuGiaaOQspY5VuQ9tbFRa3KuJ4OV43DRNr+I6EHjXZ9o7Qjwuz8RC5zzYuN0BSw7hGXPc8q40+CaJlZhpfl/XpXr4P9WuLkt+3164vEk6tdWJ1BGnmDRhceyEEXBHMG1MeH2rEVUXC3FipXMD42OhrCTd+CSwXuta90NvaVOh+6ut092OeUu5VbFtRgb6g3uCDYj20yYDbpjw2LkfvRy4d4Srtq7OMq5AeJUnN4WquxG6R+BO0dpJoplOZNGeGRDcFSeKuo4fvc6UcS76K+YZQbK1xa/GwNY6Te49N/mZdLhlN7a9FFFdXzReii1FUQaipqKoKKKKgKKkVFUFFFFAU3ejH5ZJ9Q35kVKQpu9GXyx/qH/MiqUbGFZsqg5rDgoFgP71aYaAuCfVXhmOig8dSefhTBhNimRc8c8WIAS+VJFVmNtFIaxUa2NVO0sHiFN54msNBdLIo6JbugeNeXtL5Hy7P7V7KosUJz8pNRl/l5k1nNtLEhQHlaYXuA5JIPgf6Vlh4i7BQBc8ycoA5k9ABc17TPECAl35Fz3VP8qDW3mda3jlrxvDkyw+KDFb0SJYFWXjxFvcedUeI207Hp/vpT2+x2xQfgxVfV8BoMoFK2K3RKsQe7ysSK6Y5yvVjzS/VBNiWZrk6+FbseAsFaViL8EHrHz6CrnC7GUKCgGovmNySPLlW7gd1HaGTEvfKjBFLcHa9iF8ALknwrf1MuWKvY+yo55shQhSDbKe8Lc78zXa93t3l2fhEhTVm+MlcizO5FxfoADYDzpa9HewlEgZhck5U9oux9wp9243xmUcT0P418r+bnbes+Md7ZU7PnN+N7fjVdvLtvs7rc34sRq3e0VEHNmOg86tsDhQq/eSdPMnwpVhWTEnETxDNFJIeybLclY2K9sh4i+qrb5oJ5ivn8ONzy3fkMp1x3Xg+EDRxrJYyglnK/NdiCUU9FAVPHKTzqdozSzMtjmIAQsAM+pABFuJrWnwjxnvXHh/c1d7nRBpyW0yLntz6D8a+hjuXTyTLvloqbx4MPOS6ERrZEB0IVdL+0gn21oYbZ0MsWJAVTJ2MpTNwDhbjjpyrpG/kMUuHIW/a5CUClRmZRpGx5XvauS4HbkcBQHDZHvlmLszsV5hY2Fk11PE93SwNerHD+q748d7fWjsPc6HEMIg864ghvUVWhjdQT8ab3CWGrX0pb+HSRvZjYjnfT2dRV9tDEYnDCSMSuquQDlOVZEYXUnL6ysLEcjVLh9ospbMiOMpFnUMBfQkdD0PKvVHu7a+Gndjb+culxcpfpYoc4I91Mc8iYgETZWCW7jgG5Gmp4625GuebHhVUnlvxRoIwb6vIO8QeBKpr7RUYXbDxm0lytu637p5Gs3HbtOSa0dMT6MYSjIS8WIHfXIc8ZU2JjZW9V1B4A0pb17jS4HKSe0T1WdQbRyA2Mb9DwIPA3rpm7W8DYlsjy3WxkZwwTl3gOWY30Aq9hxaynExzt2mHCZFVwCzqSdJL+sBy8SDWe1lZsj5xqDT1vh6POylVsGe0hkFwjMvaRNqTG4+cLDRvfVPN6P8AHKLnDta9r3X+9dN/tmTZcoq+bcfG3A+DSa89LeZN7AVX7V2NLhnCSqFJFxZlYEA2uCpI41dw61o0UUVUFFFFQFSRUUU0Jpu9GXyyT6hvzIqUKb/Rif8AGP8AUP8AmRVBhBikzWe4BFm05EffrW3htsTQ6RzyJbkrnKf9PC1Psu5mEZFDRE2A/wCZLf3568V3JwmnxR5/82br/PUsleOYlyPfOVkcPHDKbWYsmRmQ8RmjIN72PlXhFtbDN60MsR6xyCRf+1xf76bE3KwgIPZH7Wb9dB3LwgJ+KPH6SX9dY/xz9JcFcjxGNEhmTvasGPZM5ubXvpYCwtfjesdoYWURSRBCDKhRSBfVtAVIuD0061dw7n4XKfizx+kl/XW/svY8cDKYs6d4Cwlltx/dLW+6udw16x098LOztz2WOFHdFmyBXhzKzBrHSyXI4DQ10jDQ4ePZkSYlQEiAJXUG6m9yNDc9OdVU27OHWdssdtc2jyDU6k2zdSaz21suOWFFkzsM5Gskl7cbE5rkeFb9+rj9pXw2+8ceOWRUywi6qg4gEWDa863p9+cOj5xnkZjc2sNPM868JN0cLf8Ayz9pL+upXdDC/Rn7SX9Vefk/j453ddJNTRa2pvTi9oYmPBB+yw8jkkJoxhPfcSPzyoGHK9OEGPkVbJeKEWCRjuhVAsq+wAV7bH3bw8eIDrHZhBIoOZzYMQDxboTVxi9mRkLdf/k396xlxyaxx8jPNblIWJsWWJ1NvHjWtHtCRMRCItS0iAgcwGvY+2mGTYkP7p/73/VWxsXZUaS51U5gLglmNveaYYfk8+OF21N407PEd8DIZLADSwbvHj4niKX/AEo7CREglQ3sRG1+JVlLRt5gqw8iKd95sOJQokuwB01I6dCKots7MSWIJJmZbrp2kg9W+Xg3K599dZj15JY7zHrlXNMPtEGMRSqJIxcKGJul9bIw1Avrl4eVV8+zo4wXCu8YF2swBGvAnLcedqfTulhgfUb7Wb9dZxbr4dSbIbHQjtJSLEaixbhXssd/ZNuX43aDStGLBI4wRHGvqoOJ46sx5sdTp0ArViYHQ8DXThuVhAf8o/aS9P56813IwenxR+1m/XVdHPEEmFYSIcyXHip55X6U9bC26k+HAXXEBwCWHqKW+bbiLcRVnFuvhwpQI2VuI7WUg+968cNuXhEIZY2BB4iWYf8A3rNm1xt1ZTNs3ZuFhkjmnCyEDwZIwdCx8tSelcz9J2wXwGOPZSSfB517aEh3sFPrRg3+aeHgRTs2z1AZQZMraEdrLYi3AjNwrLbGCXFxxx4jNIkeqBnfu90DQhgeFTFpxv8A4vNa3ay2/nb+9akshY3JJPU611f9hMH9CftJv11kNw8F9CftJv11pduR0V1s7h4L6H/yTfroG4eC+h/8k366qOR0V1v9hMF9CftJv10fsJgvoT9pN+ug5JRXW/2EwX0J+0m/XUjcPBfQn7Sb9dZHJKbvRj8sf6hvzIqbP2DwX0P/AJJv11cbr7pYaKcskZUmMi/aSHTMh5t4Cg//2Q==">
            <a:extLst>
              <a:ext uri="{FF2B5EF4-FFF2-40B4-BE49-F238E27FC236}">
                <a16:creationId xmlns:a16="http://schemas.microsoft.com/office/drawing/2014/main" id="{17C6F490-03DC-476E-83D4-E912A26B5ED4}"/>
              </a:ext>
            </a:extLst>
          </p:cNvPr>
          <p:cNvSpPr>
            <a:spLocks noChangeAspect="1" noChangeArrowheads="1"/>
          </p:cNvSpPr>
          <p:nvPr/>
        </p:nvSpPr>
        <p:spPr bwMode="auto">
          <a:xfrm>
            <a:off x="1587500" y="-852488"/>
            <a:ext cx="2571750" cy="1781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endParaRPr lang="en-GB" altLang="en-US" sz="1800">
              <a:solidFill>
                <a:srgbClr val="000000"/>
              </a:solidFill>
            </a:endParaRPr>
          </a:p>
        </p:txBody>
      </p:sp>
      <p:sp>
        <p:nvSpPr>
          <p:cNvPr id="17414" name="AutoShape 15" descr="data:image/jpeg;base64,/9j/4AAQSkZJRgABAQAAAQABAAD/2wCEAAkGBhQSEBEUExQVFRQUFBgUFxUVFhUUFhcYFxUXFRgVFhcXGyYeFxklGhYUHy8gIycpLCwsGB4xNTAqNSYrLCkBCQoKDgwOGg8PGikkHCQsKSwpLCwsLCwpLSwpKSkpKSwsKSkpKSwsKSwpKSwsKSksKSksKSwsKSwpLCksLCksLP/AABEIALsBDgMBIgACEQEDEQH/xAAcAAACAgMBAQAAAAAAAAAAAAAABgEFAgQHAwj/xABIEAACAQIDBQQECwYEBQUBAAABAgMAEQQSIQUGMUFREyJhcQcygZEUIzRCU3OTobGz0hZSYnLB0SQzgvAVQ4OSo1RjosLxRP/EABkBAQEBAQEBAAAAAAAAAAAAAAABAgMEBf/EACMRAQEAAgMBAAICAwEAAAAAAAABAhEDEiExIkEEURMyYRT/2gAMAwEAAhEDEQA/AOJUV6WotQedTWdqMtBjRXoFqclXQ8qK38NsqV/Uikb+VHb8BWGM2e8TZZEZG6OpU+4ioumnRavTLUFaukYGotWdqKaGFFZ0VBhUVmaKDCis6DV0MaisxQagxqAKzFAoMLUEV6VBoMBQBWVFXQxIoFZUU0MbUZayqb00MQKLVmKimhiRTd6MB/jJPqG/MipTpt9GPyyT6hvzIqgU6KKKCQKYt3dyMRihnULHBexnlOSMdcvOQ+Cg0z+j/caJsOuMxK9pnZhBAfUfIbGWXqgOgXmRTTj8z+uSWA04KiAcFRRoo8BVk2FrDbj4OFrN2mLbrfsIPcpLsPaKulkEa2ihw8IH0USA/wDc12PvoCm1eUh5H2VrUVsf8ZmAN5GPhflevQbYMqZJVWZNe7IoYDrlPFfYarzHfmOVbKqFUWsCNb+2oummu6WEnlKpEmvzXZobeCTJpfwdfbVPjPR5CWdEfEYeZTrHiEVxbqGjsWH8QBq4ErNJpoCdbf741eTYsOqpKokRfVDXuvijjvIfI28KhpxvbO70uGYhxdb6SLqjeRtp5Gxqrrt0uz2KkR2xMZ4wyZVxAHMKx+LnHsDeFIW391EN2w+ZSPWgkUoy+ROnsvRCdRWciEEgggjkdKwogqKmoIoIqRUVJFBNqCKKKggCpooNBBqKyqLUEUVJFRWgUUUUBRRUgVKAVNFFAGmz0ZfLH+ob8yKlOm30Z/LH+ob8yKgUqkGooqBj2Fv9jMKqpHLmiUWEMgDx2JuQBxXXXQ10TdzfPD48iMr2M5H+WzAo/Xs3Ot/4Tr0vXGL1mr2IINiDcEcQRwI8a1KO54nClSQOF+laXZnNY16bu7e+GYKOZj8ap7Gb+dRdX/1LY+d629LX9vuptqK6XSvCR9PP8K9sSSSTesYMBK5Fluv7x7qj/UdKm29PJ8SBYWB8tKx+Gj/fCrKTdUaFsVAo5asx9wFT+zOHHrYxfMRsfxNO0SxWDadq2zthJbCdSTawlUgSgdCTpKv8LA+BFZtsLCf+rP2J/VWDbAw3zccn+uCT+hq7jOlHvJuWJI+2jZXQCxlUEZPCZNSn4dCa59tHZzwSGORbMLHwIOoZT85SNQa7HgdkZHzxbRw6t1uyXHRg62K+B0qu3p3eixCopkjSVA2URsHh6kxc0UnUx8uK1NtY4XL45FRW3tPZrwSGOS2YAHQ30IuK1KjmKKKKAooooCiiigKKKKAqLVNFBFqmig0EWqRRRQFFFFAU3ejL5Y/1D/mRUo03ejL5Y/1D/mRUCjRRRQFFFSKB49GOKI+GRX0MaS+TI+W/uY08SSscqIpZ24ADw4+A8aSvRHgGmxOJVOPwU87WHaJc10N5lhBVO8x0d+beA6L4VW8b4hVjgTv2kkv/ANNT4D51utVGPxjSNcknoL6DyA0r0nck8a8uXCwqyNdtqnEKc1+leNjwqwkh/vatOYDpWkeZryeW3/7WE01vOvXZ+yu2DSO/Zwx6ySHUD+FB8+Q8lHnU2mnkkDTXtoqi7OdFA8T/AEqkn2gqyIkF9XGZ+BY35DkK2tu7d7UCOJezgT1Uvqx/fkPznPuHAVX7CwefEx34Kc58l1P9Kzd69axvuo1t7Uy4uZbk5TlJOp/3/aqetraeJMk0rn5zsfvNatRzooqbUAVUQKzWMngCfIVd7r7rti5NTkhU/GSdP4VvxY0+7Y2Rg8MO2dimbSCGMAuctuR8NbnnWblp0x47l7+nNdm7vYjEPkiidntci1rDqS1gPbVwvo6xXz+xjt+/NHfXwUmujHb0kQhGHlSTDzkLHKVFjI5AKTE6pIp5NyJrQx2+7o7L8UxUlT8XHqQeNwNeYrWPrOUkJ8Xo3kPHFYRT4yP/AEStLau4eJhjMg7OaMcWgftMutu8tgw91Nkm+5uTkj9gIP3GtjZW+uaWMMl0RgxCtlYgX0vWriy5SainHb8+HxEsjNH2LFiQyAcCbgMBYE+NVe0903jgWdHSaI+s0ZJaPWw7VSLpfrwrNml0oqKCKKiCiiigKKKKApt9GZ/xj/UP+ZFSlTb6Mvlj/UN+ZFQKVFFFAUUUUG1gNoywOHikeNxpmQlTboeo0Ghpz2Z6Ss1hi01+mhAVvN4/VbzWxpEorQ7NBiUkQPG6yRn56n7mB1U+BrIrp1rkOztqSQOHjbKeY4q3gw4MPOuj7E3hXExllAVl9ePjlJ5r1Q9eXCjTdxB06VoTC/Gtudja9ayYcuSAbAAszH1UUes7HkBp+FLWo8cJs4SFiz9nDEM0kpF8o5Ko+dIeAHtOgqp29ts4jKka5IIriKO9+PF3PznbmfZwr23j2ssgWKC4w0fqAizOx9aaQfvN05AAVTwrarJ+2bf0mHAlmCjVm5Uwy7L+Cwvf/MdQvkDVluRs31p2F7HInW54m/lWlvTjwzy8SNQDy0FvxFc7lvLT044dcOzmpotRRW3kFX+7W7Pbh5pmMeFiNnces7coogfWc8zwUamvDYG7/b5pJCUgjPfcC5Y8RHGObn3AammHE4sBFaRbQxDJFADZeoA5kk6s3Okm2vj3/wCL6oqoEQHLBAOA19eT9468TxNU+9rN8MkDEkqcuvha4A5C9b+6sJmx2Hz8XmUnwAOawHQAVWbdlMmIlf8Aedm95JqT/Zvf4Mtj7XaEsCM8Ti0kbHuuP6MOTcRXvtfYoEfwjDsXw5NjfV4W+jlA+5uDVVhNK2NmbUeB7rYqwyujao6nijDp+HEVqzXrG9+VrQamxpg2fs+wJHO1vGxrWl2QrsJcNcxNxU6tEx+Y3UdG5ir6GLInDVRb2nT+1alSzRX2thDmJtzowOPkw7LJC1mUWIIurDmjqdHU9DV3PDmLX9n9aqcThrE9KvlZRtvYKTYc43CpkUfKMONRCSbdpHzMJOmuqk24WpVIp93T2iMPiA5ICEMrKwupVtGVl+cCNLeNVe/u6gwkweE5sNPdoje+RuLQMf3luPMEVzuOlKtFFFZBRRRQFN3oy+WP9Q/5kVKNNvozP+Mf6h/zIqBSooooCiiiqMqKgVNUFb+xNqHDzpIOANnH7yHRlPXT7wK0KBQdikiBfKnfBICfxBvVsOpBFUG9W0gmbCwnuqw7dx/zJF+aD9GhuAOZuelW+zdq/B9l4bEkjtpYuyhHMZCY2m9igAeJ8KSChJvyrWM3WrWNSGsP93r3EYtWEyXvbgLVqsnrdPFxjBKHfKTMV0HIoffrVImHWV5Ea6qptcdAdTbwFVWCxPdVL6CTMRTRsjDh+0a1so95OtcLNXb0zK5Y9STJuVM2YxAuLkgAakcjWru/u4+JxSwapY3kYj/LRdWYg87cBzJrrWwtofBYHfvdq5skYF2dTfhpwv8AdVDtDCYsEygdm0hGq6NblmNuVZme/qXi18WOL2IuWOOONkhjGVEtrbm7nm7HUmkHedv8V2fBYwBbxOp/pT5u7sl2xITF9pMDzaVwOHEWtVf6TNxhhCs0YPZlgCSb8b2BPXTjW5nPjFwv1obkaYkyDXsoJ5D4FYXA+8iqGRb2PUCrTd6FhhdoSi/dgCX4ayyKv4A1TJPWsftqX49VhBrxxGG1raw0ik+A1NbhhDWIHnz56VtzRuztN8JIXXVWGSSM8HUnVT/Q8jTbj8GDGJkbNFILo3QjirDkwNwRSm2G08avdysbZnw0msc98gJ0ScA5WH8wBU+ypZ+zbTtaq/aUdXeMw1j0rTmhBHC5PDzpKVUYGBs1xx8abth7L+GQTYSTRZR3GJvkmQExyA+Jup6hvClHF7ZgiuAWkbmEIyj/AFHj7KuN0/SnDhnAkwrMt9XWQFhrxCsoB99XK+JHPMZhHikeORSroxRlPEMpsR768au99dspi9oYrERgqksmZQwANsoFyBwJtf21SVyUUUUUBTb6M/lj/UN+ZFSlTb6M/lj/AFDfmRUClRRRVBRRRVBU3ovQKABqag0CgszvDMUhQkFYUyRggd1SxYj3sTXom3uOaMeak/gaqaKSi+i2kjWAuD46VuJqPD+tKtXGwsQe8nILm16DiK1sW+xsE0k9l1NiR7xqafcDhuyEoYjTX3DlS9uVhSJprizCJSL9GfN99hTQuy3DM3Jhrr99ccrt6cZpXbK3sGFneRg8xUCNVBCkFrkgE6WAyjSt3aW9wnTNlKEE3RyGYeWXRh41RbZ2AA2axZJNO6bFWHAg1S7SUxLEHEhfW7HUFb3FrcABxPjXO4ytTKz2m59rrLCskRIaMgHW5IPMAa2pgg2hHjcKIppgFtnKkCxsdAWPAjpXOtnbVjX4tM2dja4HHW4AIpq3u2gcJgUhVFDThkKsMxWMAZjbkS1xfjpWet7ajplZ19VW2JYRgseuHIZfhGHjLrwbR2NuoFhrSUITemPCDJsqTrLi1toOEUVz98gqohiJYV6sZp48rutiHZVtQWAI4c7DrblVphsOARpx489PbwrSi2hnxEMMR7SVnCBU7w10IY8LW4+ANVW2t4RHiJkhs8aOyqxJIYKbXFuV728Ku015szTQpcgHkfH2VXlCrAqdQQRbkQQQfeKXBvdMOCxD/pg/ia9BvpNaxjgIPH4ux94NNs6dK2yizKs66LKgktyDHSRfCzBq5rvFt/OzRxnuDQsOLeA/hr2xm/kr4I4RURFaQuzqWLlWtePUmyki560s1NrRU1FFTaCiiioCiiigKbfRn8sf6hvzIqUb03ejI/4x/qG/MioFKiiigKKKKoKKKKoKkVFTagmiiigkV0HYm7ak4Syf/wAoklIGrNMzOAfKPIBXPst6+ot392gMPpYMcoLW+ai9mgHTRb1z5L47cWpe1/4RcIhOPEtrCRexaw0UqQUuOQ0t7aZJwY9CNNbGvfaWyzGzMMpVgRmuCpYciRwN698VKiQFsRNHGMlwB335ahefSvPHp5cpll2k8JWPxZWQgDMvHyPh41U7e2JIkcYYNaQMYixsbaZ0v14HL0qy2l6Q4ETJg4M0lv8APxCgtfqsQ5+dK+0tszzupxErSleGb1VPgo0X2Cu88+uWGNyvjZw2NMUmFkhhSRowpLtchSG+cAONWm+kPwjEF0dQCqjIWA73E2v4k0txYl7kKFIOpyG3DwvVhgMSCbFVc81YBgfMEa03r12x4v8AJ+O2O3cQuHwODjk9fPiHKAgnVkQE9AQtKUmNnxTiNFZiRZY41JJt4Lqa6Rs3dHATMS0LCW1liMzJAzchexKC+luGtK22d6Z8JJNh4MMmzz6jiO7TED/321seN1sDVwz7fHDn4M+G6zemRdkQvdgdpTRlMqkFcHG4sxYj/nstxYerekihmubnUnW51OvEmovW3mF6L1FFAUUUVAUUUUBRRUXoJqCamsaugU3ejL5Y/wBQ35kVKNN/ox+WP9Q/5kVKFKiiioCiiiqCiiptVEVlQKm1BAqbVubO2VNO4SGJ5W6Ipb320Htq7k9HWPCu3wdiI7ZgrKSCfm2vct4C5qbXSp3fwHbYmFLEjOpe2tkDAufdenr0h73TTpGkMwEUN+1VGKP2hdgM66EgLl4XANbW5GyJMFhsY7YaU4yO1o8hLAEXjbgVKghmP8QAOhpei9HOPnlV5IGhE8uhcaXkNzpqVHrHvWrO5b638x0Y/RbiWfA4qMscqzhwCT85BnI9331uQbnYrGSySSZoIb6NKNcg4BEOp662FM2x4ooUSOBLYeBsiXF5cyuwmlewvdiDoeVqz3z3ikfChMOyxSy3RZZAxBOUHskKghZDcC7aCvNbO7045WcfWRzvaUuHwTuIm1BIDPYuwtbgP6Wqn0LG/ClXHRusjCQMJAe8HBDA+N9ffTDgPjYQytqthIvzgOTDqDXbOeNfxMtWxcRwIdRxFjcaVuTQ+q6rZhqbdPPnVPNKiAZZSZLgFSMoy+fXhTNsie6dpHIkrovxkBHeA6qNc48tRXn/ACj7Ez4c9a8yX+z8PBOmfMAQAxuQCGvbI6jl0atb0rbr9vs4Yoj47C2DNzeFjaxPPKSCPC9UmH29EZlZYdVBsigd64ylWPNeP3U1bV3iWXYGPVVe6xEBXFmCs4UXv+7f7qvH5k8383HLLi3f7fP5qKlqivZXwRRRRUBRRUXoJoqL0UAaiiitCb1FFFBNN/oy+WP9Q/5kVKF6b/Rl8sf6h/zIqlCkqk8Bfy1qXjI4gjzBH410fdKYxhSoCgaiwA95q93rnix0WWXvuo7klrMh52I4r4cK4Zcusta8eX/0zerHGaK2cbgGicow15EcD4irfZm4eNnXMsDKls2eW0S26gva/sBrvuPTLv4oKmugYT0ZxIubE4nNpfLhlDa9C72+4GrCPD4TDjNDhFB5S4g9q2nMK3dHuptrRE2FuxicY4WCJm6ue7Go6s7d0Cnnd/0VwCz43FxsMxHY4Y5iSOIeQju8h3ReteXe12Zs7lhp3TYCw4AKtgB7K9cDviI2awGVtWHdHTUX51LKv4uk4fEYfC4aSHCKkWewCKpvc3Bdie8x4cTyr1xjmExESIcvZlWddO8e8xGmoAvfrSK+/sTSoLXQZrDMFk1Oljztc6VlBtaXaWKjiwiKgjUdrLJaRUW/rMbAE30UcTz4Xrjdz2tbknh2jxdz8VIGzAM0mU98BgSLcSL3GYVr43F4mNE7MZwJUkPeym13ZlynwYKPIGr79noxGPjXYgd5za7HqQOA8BpVU2zTEWeQkpxCr6zefRa8WfPcb5p5+Tmsv4x5bOwUj4ztIy6Qg3Y20lzAllZetzx8L1X7W2PIcZh4I9MgfEyyMoZVQ3CqqXAaTz4DrW5+0ZzRiwQFu6AbK1uXl1NUG29hOZzIJBFnOa0jtz6HiR7KuG872yYv8zKTTY3q3fTH4HEmRMkuGiaaOQspY5VuQ9tbFRa3KuJ4OV43DRNr+I6EHjXZ9o7Qjwuz8RC5zzYuN0BSw7hGXPc8q40+CaJlZhpfl/XpXr4P9WuLkt+3164vEk6tdWJ1BGnmDRhceyEEXBHMG1MeH2rEVUXC3FipXMD42OhrCTd+CSwXuta90NvaVOh+6ut092OeUu5VbFtRgb6g3uCDYj20yYDbpjw2LkfvRy4d4Srtq7OMq5AeJUnN4WquxG6R+BO0dpJoplOZNGeGRDcFSeKuo4fvc6UcS76K+YZQbK1xa/GwNY6Te49N/mZdLhlN7a9FFFdXzReii1FUQaipqKoKKKKgKKkVFUFFFFAU3ejH5ZJ9Q35kVKQpu9GXyx/qH/MiqUbGFZsqg5rDgoFgP71aYaAuCfVXhmOig8dSefhTBhNimRc8c8WIAS+VJFVmNtFIaxUa2NVO0sHiFN54msNBdLIo6JbugeNeXtL5Hy7P7V7KosUJz8pNRl/l5k1nNtLEhQHlaYXuA5JIPgf6Vlh4i7BQBc8ycoA5k9ABc17TPECAl35Fz3VP8qDW3mda3jlrxvDkyw+KDFb0SJYFWXjxFvcedUeI207Hp/vpT2+x2xQfgxVfV8BoMoFK2K3RKsQe7ysSK6Y5yvVjzS/VBNiWZrk6+FbseAsFaViL8EHrHz6CrnC7GUKCgGovmNySPLlW7gd1HaGTEvfKjBFLcHa9iF8ALknwrf1MuWKvY+yo55shQhSDbKe8Lc78zXa93t3l2fhEhTVm+MlcizO5FxfoADYDzpa9HewlEgZhck5U9oux9wp9243xmUcT0P418r+bnbes+Md7ZU7PnN+N7fjVdvLtvs7rc34sRq3e0VEHNmOg86tsDhQq/eSdPMnwpVhWTEnETxDNFJIeybLclY2K9sh4i+qrb5oJ5ivn8ONzy3fkMp1x3Xg+EDRxrJYyglnK/NdiCUU9FAVPHKTzqdozSzMtjmIAQsAM+pABFuJrWnwjxnvXHh/c1d7nRBpyW0yLntz6D8a+hjuXTyTLvloqbx4MPOS6ERrZEB0IVdL+0gn21oYbZ0MsWJAVTJ2MpTNwDhbjjpyrpG/kMUuHIW/a5CUClRmZRpGx5XvauS4HbkcBQHDZHvlmLszsV5hY2Fk11PE93SwNerHD+q748d7fWjsPc6HEMIg864ghvUVWhjdQT8ab3CWGrX0pb+HSRvZjYjnfT2dRV9tDEYnDCSMSuquQDlOVZEYXUnL6ysLEcjVLh9ospbMiOMpFnUMBfQkdD0PKvVHu7a+Gndjb+culxcpfpYoc4I91Mc8iYgETZWCW7jgG5Gmp4625GuebHhVUnlvxRoIwb6vIO8QeBKpr7RUYXbDxm0lytu637p5Gs3HbtOSa0dMT6MYSjIS8WIHfXIc8ZU2JjZW9V1B4A0pb17jS4HKSe0T1WdQbRyA2Mb9DwIPA3rpm7W8DYlsjy3WxkZwwTl3gOWY30Aq9hxaynExzt2mHCZFVwCzqSdJL+sBy8SDWe1lZsj5xqDT1vh6POylVsGe0hkFwjMvaRNqTG4+cLDRvfVPN6P8AHKLnDta9r3X+9dN/tmTZcoq+bcfG3A+DSa89LeZN7AVX7V2NLhnCSqFJFxZlYEA2uCpI41dw61o0UUVUFFFFQFSRUUU0Jpu9GXyyT6hvzIqUKb/Rif8AGP8AUP8AmRVBhBikzWe4BFm05EffrW3htsTQ6RzyJbkrnKf9PC1Psu5mEZFDRE2A/wCZLf3568V3JwmnxR5/82br/PUsleOYlyPfOVkcPHDKbWYsmRmQ8RmjIN72PlXhFtbDN60MsR6xyCRf+1xf76bE3KwgIPZH7Wb9dB3LwgJ+KPH6SX9dY/xz9JcFcjxGNEhmTvasGPZM5ubXvpYCwtfjesdoYWURSRBCDKhRSBfVtAVIuD0061dw7n4XKfizx+kl/XW/svY8cDKYs6d4Cwlltx/dLW+6udw16x098LOztz2WOFHdFmyBXhzKzBrHSyXI4DQ10jDQ4ePZkSYlQEiAJXUG6m9yNDc9OdVU27OHWdssdtc2jyDU6k2zdSaz21suOWFFkzsM5Gskl7cbE5rkeFb9+rj9pXw2+8ceOWRUywi6qg4gEWDa863p9+cOj5xnkZjc2sNPM868JN0cLf8Ayz9pL+upXdDC/Rn7SX9Vefk/j453ddJNTRa2pvTi9oYmPBB+yw8jkkJoxhPfcSPzyoGHK9OEGPkVbJeKEWCRjuhVAsq+wAV7bH3bw8eIDrHZhBIoOZzYMQDxboTVxi9mRkLdf/k396xlxyaxx8jPNblIWJsWWJ1NvHjWtHtCRMRCItS0iAgcwGvY+2mGTYkP7p/73/VWxsXZUaS51U5gLglmNveaYYfk8+OF21N407PEd8DIZLADSwbvHj4niKX/AEo7CREglQ3sRG1+JVlLRt5gqw8iKd95sOJQokuwB01I6dCKots7MSWIJJmZbrp2kg9W+Xg3K599dZj15JY7zHrlXNMPtEGMRSqJIxcKGJul9bIw1Avrl4eVV8+zo4wXCu8YF2swBGvAnLcedqfTulhgfUb7Wb9dZxbr4dSbIbHQjtJSLEaixbhXssd/ZNuX43aDStGLBI4wRHGvqoOJ46sx5sdTp0ArViYHQ8DXThuVhAf8o/aS9P56813IwenxR+1m/XVdHPEEmFYSIcyXHip55X6U9bC26k+HAXXEBwCWHqKW+bbiLcRVnFuvhwpQI2VuI7WUg+968cNuXhEIZY2BB4iWYf8A3rNm1xt1ZTNs3ZuFhkjmnCyEDwZIwdCx8tSelcz9J2wXwGOPZSSfB517aEh3sFPrRg3+aeHgRTs2z1AZQZMraEdrLYi3AjNwrLbGCXFxxx4jNIkeqBnfu90DQhgeFTFpxv8A4vNa3ay2/nb+9akshY3JJPU611f9hMH9CftJv11kNw8F9CftJv11pduR0V1s7h4L6H/yTfroG4eC+h/8k366qOR0V1v9hMF9CftJv10fsJgvoT9pN+ug5JRXW/2EwX0J+0m/XUjcPBfQn7Sb9dZHJKbvRj8sf6hvzIqbP2DwX0P/AJJv11cbr7pYaKcskZUmMi/aSHTMh5t4Cg//2Q==">
            <a:extLst>
              <a:ext uri="{FF2B5EF4-FFF2-40B4-BE49-F238E27FC236}">
                <a16:creationId xmlns:a16="http://schemas.microsoft.com/office/drawing/2014/main" id="{B90575B2-48A1-43D4-B23E-D519ECCEE180}"/>
              </a:ext>
            </a:extLst>
          </p:cNvPr>
          <p:cNvSpPr>
            <a:spLocks noChangeAspect="1" noChangeArrowheads="1"/>
          </p:cNvSpPr>
          <p:nvPr/>
        </p:nvSpPr>
        <p:spPr bwMode="auto">
          <a:xfrm>
            <a:off x="1587500" y="-852488"/>
            <a:ext cx="2571750" cy="1781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endParaRPr lang="en-GB" altLang="en-US" sz="1800">
              <a:solidFill>
                <a:srgbClr val="000000"/>
              </a:solidFill>
            </a:endParaRPr>
          </a:p>
        </p:txBody>
      </p:sp>
      <p:pic>
        <p:nvPicPr>
          <p:cNvPr id="17415" name="Picture 17" descr="http://edu.glogster.com/media/5/26/6/2/26060206.jpg">
            <a:extLst>
              <a:ext uri="{FF2B5EF4-FFF2-40B4-BE49-F238E27FC236}">
                <a16:creationId xmlns:a16="http://schemas.microsoft.com/office/drawing/2014/main" id="{90E830F8-62A2-4346-AB80-19F5B4C673D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83114" y="1412876"/>
            <a:ext cx="2911475"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6" name="TextBox 13">
            <a:extLst>
              <a:ext uri="{FF2B5EF4-FFF2-40B4-BE49-F238E27FC236}">
                <a16:creationId xmlns:a16="http://schemas.microsoft.com/office/drawing/2014/main" id="{41DBA128-755C-46C1-88BE-CEFAB4EB146D}"/>
              </a:ext>
            </a:extLst>
          </p:cNvPr>
          <p:cNvSpPr txBox="1">
            <a:spLocks noChangeArrowheads="1"/>
          </p:cNvSpPr>
          <p:nvPr/>
        </p:nvSpPr>
        <p:spPr bwMode="auto">
          <a:xfrm>
            <a:off x="5375276" y="3357564"/>
            <a:ext cx="1603375"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n-GB" altLang="en-US" sz="2800">
                <a:solidFill>
                  <a:srgbClr val="FF0000"/>
                </a:solidFill>
              </a:rPr>
              <a:t>Fruit bat </a:t>
            </a:r>
          </a:p>
        </p:txBody>
      </p:sp>
      <p:pic>
        <p:nvPicPr>
          <p:cNvPr id="17417" name="Picture 19" descr="http://www.naturephoto-cz.com/photos/sevcik/yellow-mongoose--cynictis-penicillata.jpg">
            <a:extLst>
              <a:ext uri="{FF2B5EF4-FFF2-40B4-BE49-F238E27FC236}">
                <a16:creationId xmlns:a16="http://schemas.microsoft.com/office/drawing/2014/main" id="{4A30B765-E8B8-4B92-9B55-CD4D265BBDC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40638" y="1412876"/>
            <a:ext cx="3027362" cy="202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8" name="TextBox 15">
            <a:extLst>
              <a:ext uri="{FF2B5EF4-FFF2-40B4-BE49-F238E27FC236}">
                <a16:creationId xmlns:a16="http://schemas.microsoft.com/office/drawing/2014/main" id="{1208F048-BCA9-449F-AB61-469BBC6C0EF3}"/>
              </a:ext>
            </a:extLst>
          </p:cNvPr>
          <p:cNvSpPr txBox="1">
            <a:spLocks noChangeArrowheads="1"/>
          </p:cNvSpPr>
          <p:nvPr/>
        </p:nvSpPr>
        <p:spPr bwMode="auto">
          <a:xfrm>
            <a:off x="8399463" y="3357564"/>
            <a:ext cx="1966912"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n-GB" altLang="en-US" sz="2800">
                <a:solidFill>
                  <a:srgbClr val="FF0000"/>
                </a:solidFill>
              </a:rPr>
              <a:t>Mongoose </a:t>
            </a:r>
          </a:p>
        </p:txBody>
      </p:sp>
      <p:pic>
        <p:nvPicPr>
          <p:cNvPr id="17419" name="Picture 21" descr="http://images.teamsugar.com/files/upl2/3/32253/12_2009/0c85916befb657fb_Bottlenose_20Dolphins_20Caribbean_20Sea.preview.jpg">
            <a:extLst>
              <a:ext uri="{FF2B5EF4-FFF2-40B4-BE49-F238E27FC236}">
                <a16:creationId xmlns:a16="http://schemas.microsoft.com/office/drawing/2014/main" id="{335D07DF-56DE-43C4-96EE-3ECAAB80344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31950" y="3933826"/>
            <a:ext cx="2808288" cy="230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20" name="TextBox 17">
            <a:extLst>
              <a:ext uri="{FF2B5EF4-FFF2-40B4-BE49-F238E27FC236}">
                <a16:creationId xmlns:a16="http://schemas.microsoft.com/office/drawing/2014/main" id="{3AEB41D8-FD59-49B3-A124-49DE096454F1}"/>
              </a:ext>
            </a:extLst>
          </p:cNvPr>
          <p:cNvSpPr txBox="1">
            <a:spLocks noChangeArrowheads="1"/>
          </p:cNvSpPr>
          <p:nvPr/>
        </p:nvSpPr>
        <p:spPr bwMode="auto">
          <a:xfrm>
            <a:off x="2279650" y="6165850"/>
            <a:ext cx="1684338"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n-GB" altLang="en-US" sz="2800">
                <a:solidFill>
                  <a:srgbClr val="FF0000"/>
                </a:solidFill>
              </a:rPr>
              <a:t>Dolphins </a:t>
            </a:r>
          </a:p>
        </p:txBody>
      </p:sp>
      <p:pic>
        <p:nvPicPr>
          <p:cNvPr id="17421" name="Picture 23" descr="http://www.elasmodiver.com/Sharkive%20images/CaribbeanReefShark112.jpg">
            <a:extLst>
              <a:ext uri="{FF2B5EF4-FFF2-40B4-BE49-F238E27FC236}">
                <a16:creationId xmlns:a16="http://schemas.microsoft.com/office/drawing/2014/main" id="{F6FA5E70-58A9-4595-B408-1B9E5046880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83113" y="3933826"/>
            <a:ext cx="2881312" cy="200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22" name="TextBox 19">
            <a:extLst>
              <a:ext uri="{FF2B5EF4-FFF2-40B4-BE49-F238E27FC236}">
                <a16:creationId xmlns:a16="http://schemas.microsoft.com/office/drawing/2014/main" id="{827B9034-B6DA-4D18-9841-64E35A242B1C}"/>
              </a:ext>
            </a:extLst>
          </p:cNvPr>
          <p:cNvSpPr txBox="1">
            <a:spLocks noChangeArrowheads="1"/>
          </p:cNvSpPr>
          <p:nvPr/>
        </p:nvSpPr>
        <p:spPr bwMode="auto">
          <a:xfrm>
            <a:off x="5519738" y="5876926"/>
            <a:ext cx="12239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n-GB" altLang="en-US" sz="2800">
                <a:solidFill>
                  <a:srgbClr val="FF0000"/>
                </a:solidFill>
              </a:rPr>
              <a:t>Shark </a:t>
            </a:r>
          </a:p>
        </p:txBody>
      </p:sp>
      <p:pic>
        <p:nvPicPr>
          <p:cNvPr id="17423" name="Picture 25" descr="http://resources.waza.org/files/images/w(415)h(252)c(1)/f563b9798bdcb917c9e5cc39b2c35f48.jpg">
            <a:extLst>
              <a:ext uri="{FF2B5EF4-FFF2-40B4-BE49-F238E27FC236}">
                <a16:creationId xmlns:a16="http://schemas.microsoft.com/office/drawing/2014/main" id="{4BECCFEE-5ABF-4472-A5CB-D7F838294A6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51750" y="3933825"/>
            <a:ext cx="3016250"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24" name="TextBox 21">
            <a:extLst>
              <a:ext uri="{FF2B5EF4-FFF2-40B4-BE49-F238E27FC236}">
                <a16:creationId xmlns:a16="http://schemas.microsoft.com/office/drawing/2014/main" id="{6C9A141A-FE8C-4EB5-9787-5D41869EEA1B}"/>
              </a:ext>
            </a:extLst>
          </p:cNvPr>
          <p:cNvSpPr txBox="1">
            <a:spLocks noChangeArrowheads="1"/>
          </p:cNvSpPr>
          <p:nvPr/>
        </p:nvSpPr>
        <p:spPr bwMode="auto">
          <a:xfrm>
            <a:off x="8472489" y="5876926"/>
            <a:ext cx="16652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n-GB" altLang="en-US" sz="2800">
                <a:solidFill>
                  <a:srgbClr val="FF0000"/>
                </a:solidFill>
              </a:rPr>
              <a:t>Flamingo</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9DB2A36-7C5C-4B36-BB65-4B3D5A6C0229}"/>
              </a:ext>
            </a:extLst>
          </p:cNvPr>
          <p:cNvPicPr>
            <a:picLocks noChangeAspect="1"/>
          </p:cNvPicPr>
          <p:nvPr/>
        </p:nvPicPr>
        <p:blipFill>
          <a:blip r:embed="rId3"/>
          <a:stretch>
            <a:fillRect/>
          </a:stretch>
        </p:blipFill>
        <p:spPr>
          <a:xfrm>
            <a:off x="2279576" y="3642025"/>
            <a:ext cx="2664296" cy="312684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3" name="Picture 2">
            <a:extLst>
              <a:ext uri="{FF2B5EF4-FFF2-40B4-BE49-F238E27FC236}">
                <a16:creationId xmlns:a16="http://schemas.microsoft.com/office/drawing/2014/main" id="{F628732B-C636-4846-A096-4304C40E7C94}"/>
              </a:ext>
            </a:extLst>
          </p:cNvPr>
          <p:cNvPicPr>
            <a:picLocks noChangeAspect="1"/>
          </p:cNvPicPr>
          <p:nvPr/>
        </p:nvPicPr>
        <p:blipFill>
          <a:blip r:embed="rId4"/>
          <a:stretch>
            <a:fillRect/>
          </a:stretch>
        </p:blipFill>
        <p:spPr>
          <a:xfrm>
            <a:off x="1775520" y="192078"/>
            <a:ext cx="2860226" cy="302418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9460" name="AutoShape 5">
            <a:extLst>
              <a:ext uri="{FF2B5EF4-FFF2-40B4-BE49-F238E27FC236}">
                <a16:creationId xmlns:a16="http://schemas.microsoft.com/office/drawing/2014/main" id="{2C8B7E02-1554-4764-A009-111B9002DD91}"/>
              </a:ext>
            </a:extLst>
          </p:cNvPr>
          <p:cNvSpPr>
            <a:spLocks noChangeArrowheads="1"/>
          </p:cNvSpPr>
          <p:nvPr/>
        </p:nvSpPr>
        <p:spPr bwMode="auto">
          <a:xfrm rot="860857">
            <a:off x="6118226" y="288925"/>
            <a:ext cx="4392613" cy="2636838"/>
          </a:xfrm>
          <a:prstGeom prst="wedgeEllipseCallout">
            <a:avLst>
              <a:gd name="adj1" fmla="val -91366"/>
              <a:gd name="adj2" fmla="val 86097"/>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None/>
            </a:pPr>
            <a:r>
              <a:rPr lang="en-GB" altLang="en-US" sz="3600">
                <a:solidFill>
                  <a:srgbClr val="0070C0"/>
                </a:solidFill>
                <a:latin typeface="Comic Sans MS" panose="030F0702030302020204" pitchFamily="66" charset="0"/>
              </a:rPr>
              <a:t>What have you learnt about the Caribbean? </a:t>
            </a:r>
          </a:p>
        </p:txBody>
      </p:sp>
      <p:sp>
        <p:nvSpPr>
          <p:cNvPr id="19461" name="AutoShape 5">
            <a:extLst>
              <a:ext uri="{FF2B5EF4-FFF2-40B4-BE49-F238E27FC236}">
                <a16:creationId xmlns:a16="http://schemas.microsoft.com/office/drawing/2014/main" id="{6368562C-C7A2-46D4-AC91-ABC7A793F792}"/>
              </a:ext>
            </a:extLst>
          </p:cNvPr>
          <p:cNvSpPr>
            <a:spLocks noChangeArrowheads="1"/>
          </p:cNvSpPr>
          <p:nvPr/>
        </p:nvSpPr>
        <p:spPr bwMode="auto">
          <a:xfrm rot="936531">
            <a:off x="6464300" y="3198814"/>
            <a:ext cx="4033838" cy="2757487"/>
          </a:xfrm>
          <a:prstGeom prst="wedgeEllipseCallout">
            <a:avLst>
              <a:gd name="adj1" fmla="val -91366"/>
              <a:gd name="adj2" fmla="val 86097"/>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None/>
            </a:pPr>
            <a:r>
              <a:rPr lang="en-GB" altLang="en-US" sz="3600" dirty="0">
                <a:solidFill>
                  <a:srgbClr val="0070C0"/>
                </a:solidFill>
                <a:latin typeface="Comic Sans MS" panose="030F0702030302020204" pitchFamily="66" charset="0"/>
              </a:rPr>
              <a:t>Write 10 facts about the Caribbean</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263235" y="955199"/>
            <a:ext cx="7031775" cy="4835731"/>
          </a:xfrm>
          <a:prstGeom prst="rect">
            <a:avLst/>
          </a:prstGeom>
        </p:spPr>
      </p:pic>
      <p:pic>
        <p:nvPicPr>
          <p:cNvPr id="1026" name="Picture 2" descr="Pin by ✞ ⒶNGEL✞ on Darkness, Beguiling | Candle gif, Candle flames, Photo  candle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95010" y="850052"/>
            <a:ext cx="3941026" cy="4992357"/>
          </a:xfrm>
          <a:prstGeom prst="rect">
            <a:avLst/>
          </a:prstGeom>
          <a:noFill/>
          <a:extLst>
            <a:ext uri="{909E8E84-426E-40DD-AFC4-6F175D3DCCD1}">
              <a14:hiddenFill xmlns:a14="http://schemas.microsoft.com/office/drawing/2010/main">
                <a:solidFill>
                  <a:srgbClr val="FFFFFF"/>
                </a:solidFill>
              </a14:hiddenFill>
            </a:ext>
          </a:extLst>
        </p:spPr>
      </p:pic>
      <p:pic>
        <p:nvPicPr>
          <p:cNvPr id="2" name="Media3">
            <a:hlinkClick r:id="" action="ppaction://media"/>
          </p:cNvPr>
          <p:cNvPicPr>
            <a:picLocks noChangeAspect="1"/>
          </p:cNvPicPr>
          <p:nvPr>
            <a:audioFile r:link="rId2"/>
            <p:extLst>
              <p:ext uri="{DAA4B4D4-6D71-4841-9C94-3DE7FCFB9230}">
                <p14:media xmlns:p14="http://schemas.microsoft.com/office/powerpoint/2010/main" r:embed="rId1">
                  <p14:fade in="250" out="250"/>
                </p14:media>
              </p:ext>
            </p:extLst>
          </p:nvPr>
        </p:nvPicPr>
        <p:blipFill>
          <a:blip r:embed="rId6"/>
          <a:stretch>
            <a:fillRect/>
          </a:stretch>
        </p:blipFill>
        <p:spPr>
          <a:xfrm>
            <a:off x="7495309" y="545252"/>
            <a:ext cx="609600" cy="609600"/>
          </a:xfrm>
          <a:prstGeom prst="rect">
            <a:avLst/>
          </a:prstGeom>
        </p:spPr>
      </p:pic>
    </p:spTree>
    <p:extLst>
      <p:ext uri="{BB962C8B-B14F-4D97-AF65-F5344CB8AC3E}">
        <p14:creationId xmlns:p14="http://schemas.microsoft.com/office/powerpoint/2010/main" val="362271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808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repeatCount="indefinite"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atureconservancy-h.assetsadobe.com/is/image/co...">
            <a:extLst>
              <a:ext uri="{FF2B5EF4-FFF2-40B4-BE49-F238E27FC236}">
                <a16:creationId xmlns:a16="http://schemas.microsoft.com/office/drawing/2014/main" id="{4797E97B-DBE8-4923-A04C-3F6C6BD3077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0" y="914400"/>
            <a:ext cx="9144000" cy="50292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07B5828-31D8-4001-9356-9625F4CF761D}"/>
              </a:ext>
            </a:extLst>
          </p:cNvPr>
          <p:cNvSpPr txBox="1"/>
          <p:nvPr/>
        </p:nvSpPr>
        <p:spPr>
          <a:xfrm>
            <a:off x="128788" y="0"/>
            <a:ext cx="12063211" cy="1077218"/>
          </a:xfrm>
          <a:prstGeom prst="rect">
            <a:avLst/>
          </a:prstGeom>
          <a:noFill/>
        </p:spPr>
        <p:txBody>
          <a:bodyPr wrap="square">
            <a:spAutoFit/>
          </a:bodyPr>
          <a:lstStyle/>
          <a:p>
            <a:pPr algn="ctr"/>
            <a:r>
              <a:rPr lang="en-GB" sz="3200" dirty="0">
                <a:solidFill>
                  <a:srgbClr val="00B0F0"/>
                </a:solidFill>
                <a:effectLst>
                  <a:outerShdw blurRad="38100" dist="38100" dir="2700000" algn="tl">
                    <a:srgbClr val="000000">
                      <a:alpha val="43137"/>
                    </a:srgbClr>
                  </a:outerShdw>
                </a:effectLst>
                <a:latin typeface="Colonna MT" panose="04020805060202030203" pitchFamily="82" charset="0"/>
              </a:rPr>
              <a:t>Well done for completing 10 facts about the Caribbean. </a:t>
            </a:r>
          </a:p>
          <a:p>
            <a:pPr algn="ctr"/>
            <a:r>
              <a:rPr lang="en-GB" sz="3200" dirty="0">
                <a:solidFill>
                  <a:srgbClr val="00B0F0"/>
                </a:solidFill>
                <a:effectLst>
                  <a:outerShdw blurRad="38100" dist="38100" dir="2700000" algn="tl">
                    <a:srgbClr val="000000">
                      <a:alpha val="43137"/>
                    </a:srgbClr>
                  </a:outerShdw>
                </a:effectLst>
                <a:latin typeface="Colonna MT" panose="04020805060202030203" pitchFamily="82" charset="0"/>
              </a:rPr>
              <a:t>Now, send it to your class email address</a:t>
            </a:r>
          </a:p>
        </p:txBody>
      </p:sp>
    </p:spTree>
    <p:extLst>
      <p:ext uri="{BB962C8B-B14F-4D97-AF65-F5344CB8AC3E}">
        <p14:creationId xmlns:p14="http://schemas.microsoft.com/office/powerpoint/2010/main" val="1132709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GB" sz="6000" dirty="0">
                <a:latin typeface="Comic Sans MS" panose="030F0702030302020204" pitchFamily="66" charset="0"/>
              </a:rPr>
              <a:t>Phonics</a:t>
            </a:r>
            <a:br>
              <a:rPr lang="en-GB" sz="6000" dirty="0">
                <a:latin typeface="Comic Sans MS" panose="030F0702030302020204" pitchFamily="66" charset="0"/>
              </a:rPr>
            </a:br>
            <a:r>
              <a:rPr lang="en-GB" sz="6000" dirty="0">
                <a:latin typeface="Comic Sans MS" panose="030F0702030302020204" pitchFamily="66" charset="0"/>
              </a:rPr>
              <a:t>Two phonics lessons today:</a:t>
            </a:r>
            <a:endParaRPr lang="en-US" sz="6000" dirty="0">
              <a:latin typeface="Comic Sans MS" panose="030F0702030302020204" pitchFamily="66" charset="0"/>
            </a:endParaRPr>
          </a:p>
        </p:txBody>
      </p:sp>
      <p:sp>
        <p:nvSpPr>
          <p:cNvPr id="3" name="Content Placeholder 2"/>
          <p:cNvSpPr>
            <a:spLocks noGrp="1"/>
          </p:cNvSpPr>
          <p:nvPr>
            <p:ph idx="1"/>
          </p:nvPr>
        </p:nvSpPr>
        <p:spPr>
          <a:xfrm>
            <a:off x="1240631" y="4030146"/>
            <a:ext cx="3713754" cy="1996581"/>
          </a:xfrm>
          <a:solidFill>
            <a:schemeClr val="bg1"/>
          </a:solidFill>
        </p:spPr>
        <p:txBody>
          <a:bodyPr>
            <a:normAutofit lnSpcReduction="10000"/>
          </a:bodyPr>
          <a:lstStyle/>
          <a:p>
            <a:pPr>
              <a:lnSpc>
                <a:spcPct val="107000"/>
              </a:lnSpc>
            </a:pPr>
            <a:r>
              <a:rPr lang="en-GB" sz="3200" u="sng" dirty="0">
                <a:solidFill>
                  <a:srgbClr val="0070C0"/>
                </a:solidFill>
                <a:effectLst/>
                <a:latin typeface="Comic Sans MS" panose="030F0702030302020204" pitchFamily="66" charset="0"/>
                <a:ea typeface="Ink Free" panose="03080402000500000000" pitchFamily="66" charset="0"/>
                <a:cs typeface="Ink Free" panose="03080402000500000000" pitchFamily="66" charset="0"/>
              </a:rPr>
              <a:t>https://www.youtube.com/watch?v=mGSFG37LewA</a:t>
            </a:r>
          </a:p>
        </p:txBody>
      </p:sp>
      <p:sp>
        <p:nvSpPr>
          <p:cNvPr id="4" name="Rectangle 3"/>
          <p:cNvSpPr/>
          <p:nvPr/>
        </p:nvSpPr>
        <p:spPr>
          <a:xfrm>
            <a:off x="7015162" y="4030146"/>
            <a:ext cx="3791383" cy="2308324"/>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sng" strike="noStrike" kern="1200" cap="none" spc="0" normalizeH="0" baseline="0" noProof="0" dirty="0">
                <a:ln>
                  <a:noFill/>
                </a:ln>
                <a:solidFill>
                  <a:srgbClr val="0070C0"/>
                </a:solidFill>
                <a:effectLst/>
                <a:uLnTx/>
                <a:uFillTx/>
                <a:latin typeface="Comic Sans MS" panose="030F0702030302020204" pitchFamily="66" charset="0"/>
                <a:ea typeface="Ink Free" panose="03080402000500000000" pitchFamily="66" charset="0"/>
                <a:cs typeface="Ink Free" panose="03080402000500000000" pitchFamily="66" charset="0"/>
              </a:rPr>
              <a:t>https://www.youtube.com/watch?v=7gBsGxhdt2E</a:t>
            </a:r>
          </a:p>
        </p:txBody>
      </p:sp>
      <p:sp>
        <p:nvSpPr>
          <p:cNvPr id="5" name="TextBox 4"/>
          <p:cNvSpPr txBox="1"/>
          <p:nvPr/>
        </p:nvSpPr>
        <p:spPr>
          <a:xfrm>
            <a:off x="2014538" y="2754222"/>
            <a:ext cx="258603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err="1">
                <a:ln>
                  <a:noFill/>
                </a:ln>
                <a:solidFill>
                  <a:prstClr val="black"/>
                </a:solidFill>
                <a:effectLst/>
                <a:uLnTx/>
                <a:uFillTx/>
                <a:latin typeface="Lucida Handwriting" panose="03010101010101010101" pitchFamily="66" charset="0"/>
                <a:ea typeface="+mn-ea"/>
                <a:cs typeface="+mn-cs"/>
              </a:rPr>
              <a:t>ch</a:t>
            </a:r>
            <a:endParaRPr kumimoji="0" lang="en-US" sz="7200" b="0" i="0" u="none" strike="noStrike" kern="1200" cap="none" spc="0" normalizeH="0" baseline="0" noProof="0" dirty="0">
              <a:ln>
                <a:noFill/>
              </a:ln>
              <a:solidFill>
                <a:prstClr val="black"/>
              </a:solidFill>
              <a:effectLst/>
              <a:uLnTx/>
              <a:uFillTx/>
              <a:latin typeface="Lucida Handwriting" panose="03010101010101010101" pitchFamily="66" charset="0"/>
              <a:ea typeface="+mn-ea"/>
              <a:cs typeface="+mn-cs"/>
            </a:endParaRPr>
          </a:p>
        </p:txBody>
      </p:sp>
      <p:sp>
        <p:nvSpPr>
          <p:cNvPr id="6" name="TextBox 5"/>
          <p:cNvSpPr txBox="1"/>
          <p:nvPr/>
        </p:nvSpPr>
        <p:spPr>
          <a:xfrm>
            <a:off x="7874129" y="2829817"/>
            <a:ext cx="258603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err="1">
                <a:ln>
                  <a:noFill/>
                </a:ln>
                <a:solidFill>
                  <a:prstClr val="black"/>
                </a:solidFill>
                <a:effectLst/>
                <a:uLnTx/>
                <a:uFillTx/>
                <a:latin typeface="Lucida Handwriting" panose="03010101010101010101" pitchFamily="66" charset="0"/>
                <a:ea typeface="+mn-ea"/>
                <a:cs typeface="+mn-cs"/>
              </a:rPr>
              <a:t>sh</a:t>
            </a:r>
            <a:endParaRPr kumimoji="0" lang="en-US" sz="7200" b="0" i="0" u="none" strike="noStrike" kern="1200" cap="none" spc="0" normalizeH="0" baseline="0" noProof="0" dirty="0">
              <a:ln>
                <a:noFill/>
              </a:ln>
              <a:solidFill>
                <a:prstClr val="black"/>
              </a:solidFill>
              <a:effectLst/>
              <a:uLnTx/>
              <a:uFillTx/>
              <a:latin typeface="Lucida Handwriting" panose="03010101010101010101" pitchFamily="66" charset="0"/>
              <a:ea typeface="+mn-ea"/>
              <a:cs typeface="+mn-cs"/>
            </a:endParaRPr>
          </a:p>
        </p:txBody>
      </p:sp>
    </p:spTree>
    <p:extLst>
      <p:ext uri="{BB962C8B-B14F-4D97-AF65-F5344CB8AC3E}">
        <p14:creationId xmlns:p14="http://schemas.microsoft.com/office/powerpoint/2010/main" val="15548454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99FF6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61425" y="-477054"/>
            <a:ext cx="10515600" cy="2289541"/>
          </a:xfrm>
        </p:spPr>
        <p:txBody>
          <a:bodyPr>
            <a:normAutofit/>
          </a:bodyPr>
          <a:lstStyle/>
          <a:p>
            <a:r>
              <a:rPr lang="en-GB" dirty="0">
                <a:latin typeface="Comic Sans MS" panose="030F0702030302020204" pitchFamily="66" charset="0"/>
              </a:rPr>
              <a:t>PE</a:t>
            </a:r>
            <a:br>
              <a:rPr lang="en-GB" dirty="0">
                <a:latin typeface="Comic Sans MS" panose="030F0702030302020204" pitchFamily="66" charset="0"/>
              </a:rPr>
            </a:br>
            <a:r>
              <a:rPr lang="en-GB" dirty="0">
                <a:latin typeface="Comic Sans MS" panose="030F0702030302020204" pitchFamily="66" charset="0"/>
              </a:rPr>
              <a:t>Fitness Circuits</a:t>
            </a:r>
          </a:p>
        </p:txBody>
      </p:sp>
      <p:sp>
        <p:nvSpPr>
          <p:cNvPr id="3" name="Rectangle 2"/>
          <p:cNvSpPr/>
          <p:nvPr/>
        </p:nvSpPr>
        <p:spPr>
          <a:xfrm>
            <a:off x="162950" y="4525669"/>
            <a:ext cx="2875671" cy="2031325"/>
          </a:xfrm>
          <a:prstGeom prst="rect">
            <a:avLst/>
          </a:prstGeom>
          <a:solidFill>
            <a:schemeClr val="bg1"/>
          </a:solidFill>
        </p:spPr>
        <p:txBody>
          <a:bodyPr wrap="square">
            <a:spAutoFit/>
          </a:bodyPr>
          <a:lstStyle/>
          <a:p>
            <a:pPr fontAlgn="base"/>
            <a:r>
              <a:rPr lang="en-US" dirty="0">
                <a:hlinkClick r:id="rId2"/>
              </a:rPr>
              <a:t>https://teachers.thenational.academy/lessons/fitness-circuit-part-1-dynamic-movements-6cuk4c  </a:t>
            </a:r>
            <a:r>
              <a:rPr lang="en-US" dirty="0"/>
              <a:t>  </a:t>
            </a:r>
            <a:br>
              <a:rPr lang="en-GB" dirty="0">
                <a:solidFill>
                  <a:srgbClr val="000000"/>
                </a:solidFill>
                <a:latin typeface="Calibri" panose="020F0502020204030204" pitchFamily="34" charset="0"/>
                <a:hlinkClick r:id="rId3"/>
              </a:rPr>
            </a:br>
            <a:endParaRPr lang="en-GB" dirty="0">
              <a:solidFill>
                <a:srgbClr val="000000"/>
              </a:solidFill>
              <a:latin typeface="Calibri" panose="020F0502020204030204" pitchFamily="34" charset="0"/>
            </a:endParaRPr>
          </a:p>
          <a:p>
            <a:pPr fontAlgn="base"/>
            <a:br>
              <a:rPr lang="en-GB" dirty="0">
                <a:solidFill>
                  <a:srgbClr val="000000"/>
                </a:solidFill>
                <a:latin typeface="Calibri" panose="020F0502020204030204" pitchFamily="34" charset="0"/>
              </a:rPr>
            </a:br>
            <a:endParaRPr lang="en-GB" dirty="0">
              <a:solidFill>
                <a:srgbClr val="000000"/>
              </a:solidFill>
              <a:latin typeface="Calibri" panose="020F0502020204030204" pitchFamily="34" charset="0"/>
            </a:endParaRPr>
          </a:p>
        </p:txBody>
      </p:sp>
      <p:sp>
        <p:nvSpPr>
          <p:cNvPr id="5" name="TextBox 4"/>
          <p:cNvSpPr txBox="1"/>
          <p:nvPr/>
        </p:nvSpPr>
        <p:spPr>
          <a:xfrm>
            <a:off x="223240" y="1335433"/>
            <a:ext cx="11145876" cy="954107"/>
          </a:xfrm>
          <a:prstGeom prst="rect">
            <a:avLst/>
          </a:prstGeom>
          <a:noFill/>
        </p:spPr>
        <p:txBody>
          <a:bodyPr wrap="square" rtlCol="0">
            <a:spAutoFit/>
          </a:bodyPr>
          <a:lstStyle/>
          <a:p>
            <a:r>
              <a:rPr lang="en-US" sz="2800" dirty="0" err="1"/>
              <a:t>Mr</a:t>
            </a:r>
            <a:r>
              <a:rPr lang="en-US" sz="2800" dirty="0"/>
              <a:t> Stovell would like you to have a go at the lesson below (follow the link) which looks at Fitness Circuits. </a:t>
            </a:r>
          </a:p>
        </p:txBody>
      </p:sp>
      <p:pic>
        <p:nvPicPr>
          <p:cNvPr id="4" name="Picture 3"/>
          <p:cNvPicPr>
            <a:picLocks noChangeAspect="1"/>
          </p:cNvPicPr>
          <p:nvPr/>
        </p:nvPicPr>
        <p:blipFill>
          <a:blip r:embed="rId4"/>
          <a:stretch>
            <a:fillRect/>
          </a:stretch>
        </p:blipFill>
        <p:spPr>
          <a:xfrm>
            <a:off x="4219303" y="2560165"/>
            <a:ext cx="7521212" cy="4297835"/>
          </a:xfrm>
          <a:prstGeom prst="rect">
            <a:avLst/>
          </a:prstGeom>
        </p:spPr>
      </p:pic>
    </p:spTree>
    <p:extLst>
      <p:ext uri="{BB962C8B-B14F-4D97-AF65-F5344CB8AC3E}">
        <p14:creationId xmlns:p14="http://schemas.microsoft.com/office/powerpoint/2010/main" val="5088680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99891" y="2605390"/>
            <a:ext cx="12006409" cy="833046"/>
          </a:xfrm>
        </p:spPr>
        <p:txBody>
          <a:bodyPr>
            <a:normAutofit fontScale="90000"/>
          </a:bodyPr>
          <a:lstStyle/>
          <a:p>
            <a:pPr algn="l"/>
            <a:r>
              <a:rPr lang="en-GB" dirty="0">
                <a:solidFill>
                  <a:schemeClr val="bg1"/>
                </a:solidFill>
                <a:latin typeface="Comic Sans MS" panose="030F0702030302020204" pitchFamily="66" charset="0"/>
              </a:rPr>
              <a:t>Class Story:</a:t>
            </a:r>
            <a:br>
              <a:rPr lang="en-GB" dirty="0">
                <a:solidFill>
                  <a:schemeClr val="bg1"/>
                </a:solidFill>
                <a:latin typeface="Comic Sans MS" panose="030F0702030302020204" pitchFamily="66" charset="0"/>
              </a:rPr>
            </a:br>
            <a:r>
              <a:rPr lang="en-GB" dirty="0">
                <a:solidFill>
                  <a:schemeClr val="bg1"/>
                </a:solidFill>
                <a:latin typeface="Comic Sans MS" panose="030F0702030302020204" pitchFamily="66" charset="0"/>
              </a:rPr>
              <a:t>Continuing our new</a:t>
            </a:r>
            <a:br>
              <a:rPr lang="en-GB" dirty="0">
                <a:solidFill>
                  <a:schemeClr val="bg1"/>
                </a:solidFill>
                <a:latin typeface="Comic Sans MS" panose="030F0702030302020204" pitchFamily="66" charset="0"/>
              </a:rPr>
            </a:br>
            <a:r>
              <a:rPr lang="en-GB" dirty="0">
                <a:solidFill>
                  <a:schemeClr val="bg1"/>
                </a:solidFill>
                <a:latin typeface="Comic Sans MS" panose="030F0702030302020204" pitchFamily="66" charset="0"/>
              </a:rPr>
              <a:t> class story:</a:t>
            </a:r>
            <a:br>
              <a:rPr lang="en-GB" dirty="0">
                <a:solidFill>
                  <a:schemeClr val="bg1"/>
                </a:solidFill>
                <a:latin typeface="Comic Sans MS" panose="030F0702030302020204" pitchFamily="66" charset="0"/>
              </a:rPr>
            </a:br>
            <a:endParaRPr lang="en-US" sz="4400" dirty="0">
              <a:solidFill>
                <a:schemeClr val="bg1"/>
              </a:solidFill>
              <a:latin typeface="Comic Sans MS" panose="030F0702030302020204" pitchFamily="66" charset="0"/>
            </a:endParaRPr>
          </a:p>
        </p:txBody>
      </p:sp>
      <p:sp>
        <p:nvSpPr>
          <p:cNvPr id="4" name="TextBox 3"/>
          <p:cNvSpPr txBox="1"/>
          <p:nvPr/>
        </p:nvSpPr>
        <p:spPr>
          <a:xfrm>
            <a:off x="5072063" y="1040474"/>
            <a:ext cx="184731" cy="369332"/>
          </a:xfrm>
          <a:prstGeom prst="rect">
            <a:avLst/>
          </a:prstGeom>
          <a:noFill/>
        </p:spPr>
        <p:txBody>
          <a:bodyPr wrap="none" rtlCol="0">
            <a:spAutoFit/>
          </a:bodyPr>
          <a:lstStyle/>
          <a:p>
            <a:endParaRPr lang="en-US" dirty="0"/>
          </a:p>
        </p:txBody>
      </p:sp>
      <p:sp>
        <p:nvSpPr>
          <p:cNvPr id="8" name="Rectangle 7"/>
          <p:cNvSpPr/>
          <p:nvPr/>
        </p:nvSpPr>
        <p:spPr>
          <a:xfrm>
            <a:off x="505790" y="4634020"/>
            <a:ext cx="5644476" cy="461665"/>
          </a:xfrm>
          <a:prstGeom prst="rect">
            <a:avLst/>
          </a:prstGeom>
          <a:solidFill>
            <a:schemeClr val="bg1"/>
          </a:solidFill>
        </p:spPr>
        <p:txBody>
          <a:bodyPr wrap="square">
            <a:spAutoFit/>
          </a:bodyPr>
          <a:lstStyle/>
          <a:p>
            <a:r>
              <a:rPr lang="en-GB" sz="2400" dirty="0">
                <a:latin typeface="Comic Sans MS" panose="030F0702030302020204" pitchFamily="66" charset="0"/>
                <a:hlinkClick r:id="rId2"/>
              </a:rPr>
              <a:t>boy at the back of the class chapter 5</a:t>
            </a:r>
            <a:endParaRPr lang="en-US" sz="2400" dirty="0">
              <a:latin typeface="Comic Sans MS" panose="030F0702030302020204" pitchFamily="66" charset="0"/>
            </a:endParaRPr>
          </a:p>
        </p:txBody>
      </p:sp>
      <p:pic>
        <p:nvPicPr>
          <p:cNvPr id="9" name="Picture 8"/>
          <p:cNvPicPr>
            <a:picLocks noChangeAspect="1"/>
          </p:cNvPicPr>
          <p:nvPr/>
        </p:nvPicPr>
        <p:blipFill>
          <a:blip r:embed="rId3"/>
          <a:stretch>
            <a:fillRect/>
          </a:stretch>
        </p:blipFill>
        <p:spPr>
          <a:xfrm>
            <a:off x="7043738" y="123647"/>
            <a:ext cx="4724400" cy="6629578"/>
          </a:xfrm>
          <a:prstGeom prst="rect">
            <a:avLst/>
          </a:prstGeom>
        </p:spPr>
      </p:pic>
      <p:sp>
        <p:nvSpPr>
          <p:cNvPr id="10" name="TextBox 9"/>
          <p:cNvSpPr txBox="1"/>
          <p:nvPr/>
        </p:nvSpPr>
        <p:spPr>
          <a:xfrm>
            <a:off x="505790" y="4120149"/>
            <a:ext cx="5600700" cy="369332"/>
          </a:xfrm>
          <a:prstGeom prst="rect">
            <a:avLst/>
          </a:prstGeom>
          <a:solidFill>
            <a:schemeClr val="bg1"/>
          </a:solidFill>
        </p:spPr>
        <p:txBody>
          <a:bodyPr wrap="square" rtlCol="0">
            <a:spAutoFit/>
          </a:bodyPr>
          <a:lstStyle/>
          <a:p>
            <a:r>
              <a:rPr lang="en-US" dirty="0"/>
              <a:t>Copy the link below for the Fifth Chapter</a:t>
            </a:r>
          </a:p>
        </p:txBody>
      </p:sp>
    </p:spTree>
    <p:extLst>
      <p:ext uri="{BB962C8B-B14F-4D97-AF65-F5344CB8AC3E}">
        <p14:creationId xmlns:p14="http://schemas.microsoft.com/office/powerpoint/2010/main" val="19529040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136467" y="418011"/>
            <a:ext cx="9144001" cy="6298302"/>
          </a:xfrm>
          <a:prstGeom prst="rect">
            <a:avLst/>
          </a:prstGeom>
        </p:spPr>
      </p:pic>
    </p:spTree>
    <p:extLst>
      <p:ext uri="{BB962C8B-B14F-4D97-AF65-F5344CB8AC3E}">
        <p14:creationId xmlns:p14="http://schemas.microsoft.com/office/powerpoint/2010/main" val="31007676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66FFCC"/>
        </a:solidFill>
        <a:effectLst/>
      </p:bgPr>
    </p:bg>
    <p:spTree>
      <p:nvGrpSpPr>
        <p:cNvPr id="1" name=""/>
        <p:cNvGrpSpPr/>
        <p:nvPr/>
      </p:nvGrpSpPr>
      <p:grpSpPr>
        <a:xfrm>
          <a:off x="0" y="0"/>
          <a:ext cx="0" cy="0"/>
          <a:chOff x="0" y="0"/>
          <a:chExt cx="0" cy="0"/>
        </a:xfrm>
      </p:grpSpPr>
      <p:sp>
        <p:nvSpPr>
          <p:cNvPr id="2" name="TextBox 1"/>
          <p:cNvSpPr txBox="1"/>
          <p:nvPr/>
        </p:nvSpPr>
        <p:spPr>
          <a:xfrm>
            <a:off x="295262" y="5229691"/>
            <a:ext cx="5514536" cy="1569660"/>
          </a:xfrm>
          <a:prstGeom prst="rect">
            <a:avLst/>
          </a:prstGeom>
          <a:noFill/>
        </p:spPr>
        <p:txBody>
          <a:bodyPr wrap="square" rtlCol="0">
            <a:spAutoFit/>
          </a:bodyPr>
          <a:lstStyle/>
          <a:p>
            <a:r>
              <a:rPr lang="en-US" sz="3200" dirty="0">
                <a:latin typeface="Comic Sans MS" panose="030F0702030302020204" pitchFamily="66" charset="0"/>
              </a:rPr>
              <a:t>We’ll see you all on ZOOM tomorrow morning.</a:t>
            </a:r>
          </a:p>
          <a:p>
            <a:r>
              <a:rPr lang="en-US" sz="3200" dirty="0">
                <a:latin typeface="Comic Sans MS" panose="030F0702030302020204" pitchFamily="66" charset="0"/>
              </a:rPr>
              <a:t>Same time, same place.</a:t>
            </a:r>
          </a:p>
        </p:txBody>
      </p:sp>
      <p:pic>
        <p:nvPicPr>
          <p:cNvPr id="5" name="Picture 4"/>
          <p:cNvPicPr>
            <a:picLocks noChangeAspect="1"/>
          </p:cNvPicPr>
          <p:nvPr/>
        </p:nvPicPr>
        <p:blipFill>
          <a:blip r:embed="rId2"/>
          <a:stretch>
            <a:fillRect/>
          </a:stretch>
        </p:blipFill>
        <p:spPr>
          <a:xfrm>
            <a:off x="6315230" y="158626"/>
            <a:ext cx="5478385" cy="6699374"/>
          </a:xfrm>
          <a:prstGeom prst="rect">
            <a:avLst/>
          </a:prstGeom>
        </p:spPr>
      </p:pic>
      <p:sp>
        <p:nvSpPr>
          <p:cNvPr id="6" name="Title 5"/>
          <p:cNvSpPr>
            <a:spLocks noGrp="1"/>
          </p:cNvSpPr>
          <p:nvPr>
            <p:ph type="title"/>
          </p:nvPr>
        </p:nvSpPr>
        <p:spPr>
          <a:xfrm>
            <a:off x="112382" y="195944"/>
            <a:ext cx="6413863" cy="2038441"/>
          </a:xfrm>
        </p:spPr>
        <p:txBody>
          <a:bodyPr>
            <a:normAutofit fontScale="90000"/>
          </a:bodyPr>
          <a:lstStyle/>
          <a:p>
            <a:r>
              <a:rPr lang="en-GB" dirty="0">
                <a:latin typeface="Comic Sans MS" panose="030F0702030302020204" pitchFamily="66" charset="0"/>
              </a:rPr>
              <a:t>Pause and take a moment.</a:t>
            </a:r>
            <a:br>
              <a:rPr lang="en-GB" dirty="0">
                <a:latin typeface="Comic Sans MS" panose="030F0702030302020204" pitchFamily="66" charset="0"/>
              </a:rPr>
            </a:br>
            <a:r>
              <a:rPr lang="en-GB" dirty="0">
                <a:latin typeface="Comic Sans MS" panose="030F0702030302020204" pitchFamily="66" charset="0"/>
              </a:rPr>
              <a:t>Let good thoughts shine out of you :</a:t>
            </a:r>
            <a:endParaRPr lang="en-US" dirty="0">
              <a:latin typeface="Comic Sans MS" panose="030F0702030302020204" pitchFamily="66" charset="0"/>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5262" y="2053337"/>
            <a:ext cx="5627236" cy="3161369"/>
          </a:xfrm>
          <a:prstGeom prst="rect">
            <a:avLst/>
          </a:prstGeom>
        </p:spPr>
      </p:pic>
    </p:spTree>
    <p:extLst>
      <p:ext uri="{BB962C8B-B14F-4D97-AF65-F5344CB8AC3E}">
        <p14:creationId xmlns:p14="http://schemas.microsoft.com/office/powerpoint/2010/main" val="5887195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99FF66"/>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21DEDC9F-ADC4-493C-A2F6-7B348E62617B}"/>
              </a:ext>
            </a:extLst>
          </p:cNvPr>
          <p:cNvPicPr>
            <a:picLocks noChangeAspect="1"/>
          </p:cNvPicPr>
          <p:nvPr/>
        </p:nvPicPr>
        <p:blipFill>
          <a:blip r:embed="rId2"/>
          <a:stretch>
            <a:fillRect/>
          </a:stretch>
        </p:blipFill>
        <p:spPr>
          <a:xfrm>
            <a:off x="141669" y="193184"/>
            <a:ext cx="11818512" cy="6529588"/>
          </a:xfrm>
          <a:prstGeom prst="rect">
            <a:avLst/>
          </a:prstGeom>
        </p:spPr>
      </p:pic>
      <p:sp>
        <p:nvSpPr>
          <p:cNvPr id="5" name="Subtitle 2">
            <a:extLst>
              <a:ext uri="{FF2B5EF4-FFF2-40B4-BE49-F238E27FC236}">
                <a16:creationId xmlns:a16="http://schemas.microsoft.com/office/drawing/2014/main" id="{DA116089-E080-4BCE-8070-88C06FA3645C}"/>
              </a:ext>
            </a:extLst>
          </p:cNvPr>
          <p:cNvSpPr>
            <a:spLocks noGrp="1"/>
          </p:cNvSpPr>
          <p:nvPr>
            <p:ph idx="1"/>
          </p:nvPr>
        </p:nvSpPr>
        <p:spPr>
          <a:xfrm>
            <a:off x="231818" y="193183"/>
            <a:ext cx="11728363" cy="6664817"/>
          </a:xfrm>
        </p:spPr>
        <p:txBody>
          <a:bodyPr>
            <a:noAutofit/>
          </a:bodyPr>
          <a:lstStyle/>
          <a:p>
            <a:pPr marL="0" indent="0" algn="ctr">
              <a:buNone/>
            </a:pPr>
            <a:r>
              <a:rPr lang="en-GB" sz="4800" dirty="0">
                <a:solidFill>
                  <a:srgbClr val="7030A0"/>
                </a:solidFill>
                <a:latin typeface="Comic Sans MS" panose="030F0702030302020204" pitchFamily="66" charset="0"/>
                <a:ea typeface="Ebrima" panose="02000000000000000000" pitchFamily="2" charset="0"/>
                <a:cs typeface="Ebrima" panose="02000000000000000000" pitchFamily="2" charset="0"/>
              </a:rPr>
              <a:t>Maths </a:t>
            </a:r>
            <a:r>
              <a:rPr lang="en-GB" dirty="0">
                <a:solidFill>
                  <a:srgbClr val="7030A0"/>
                </a:solidFill>
                <a:latin typeface="Comic Sans MS" panose="030F0702030302020204" pitchFamily="66" charset="0"/>
                <a:ea typeface="Ebrima" panose="02000000000000000000" pitchFamily="2" charset="0"/>
                <a:cs typeface="Ebrima" panose="02000000000000000000" pitchFamily="2" charset="0"/>
              </a:rPr>
              <a:t>L.O.: To Representing information as a bar model (Part 2)</a:t>
            </a:r>
          </a:p>
          <a:p>
            <a:pPr marL="0" indent="0" algn="ctr">
              <a:buNone/>
            </a:pPr>
            <a:endParaRPr lang="en-GB" sz="4800" dirty="0">
              <a:solidFill>
                <a:srgbClr val="7030A0"/>
              </a:solidFill>
              <a:latin typeface="Comic Sans MS" panose="030F0702030302020204" pitchFamily="66" charset="0"/>
              <a:ea typeface="Ebrima" panose="02000000000000000000" pitchFamily="2" charset="0"/>
              <a:cs typeface="Ebrima" panose="02000000000000000000" pitchFamily="2" charset="0"/>
            </a:endParaRPr>
          </a:p>
          <a:p>
            <a:pPr marL="0" indent="0" algn="ctr">
              <a:buNone/>
            </a:pPr>
            <a:endParaRPr lang="en-GB" sz="4800" dirty="0">
              <a:solidFill>
                <a:srgbClr val="7030A0"/>
              </a:solidFill>
              <a:latin typeface="Comic Sans MS" panose="030F0702030302020204" pitchFamily="66" charset="0"/>
              <a:ea typeface="Ebrima" panose="02000000000000000000" pitchFamily="2" charset="0"/>
              <a:cs typeface="Ebrima" panose="02000000000000000000" pitchFamily="2" charset="0"/>
            </a:endParaRPr>
          </a:p>
          <a:p>
            <a:pPr marL="0" indent="0" algn="ctr">
              <a:buNone/>
            </a:pPr>
            <a:endParaRPr lang="en-GB" sz="4800" dirty="0">
              <a:solidFill>
                <a:srgbClr val="7030A0"/>
              </a:solidFill>
              <a:latin typeface="Comic Sans MS" panose="030F0702030302020204" pitchFamily="66" charset="0"/>
              <a:ea typeface="Ebrima" panose="02000000000000000000" pitchFamily="2" charset="0"/>
              <a:cs typeface="Ebrima" panose="02000000000000000000" pitchFamily="2" charset="0"/>
            </a:endParaRPr>
          </a:p>
          <a:p>
            <a:pPr marL="0" indent="0" algn="ctr">
              <a:buNone/>
            </a:pPr>
            <a:endParaRPr lang="en-GB" sz="4800" dirty="0">
              <a:solidFill>
                <a:srgbClr val="7030A0"/>
              </a:solidFill>
              <a:latin typeface="Comic Sans MS" panose="030F0702030302020204" pitchFamily="66" charset="0"/>
              <a:ea typeface="Ebrima" panose="02000000000000000000" pitchFamily="2" charset="0"/>
              <a:cs typeface="Ebrima" panose="02000000000000000000" pitchFamily="2" charset="0"/>
            </a:endParaRPr>
          </a:p>
          <a:p>
            <a:pPr marL="0" indent="0" algn="ctr">
              <a:buNone/>
            </a:pPr>
            <a:endParaRPr lang="en-GB" sz="4800" dirty="0">
              <a:solidFill>
                <a:srgbClr val="7030A0"/>
              </a:solidFill>
              <a:latin typeface="Comic Sans MS" panose="030F0702030302020204" pitchFamily="66" charset="0"/>
              <a:ea typeface="Ebrima" panose="02000000000000000000" pitchFamily="2" charset="0"/>
              <a:cs typeface="Ebrima" panose="02000000000000000000" pitchFamily="2" charset="0"/>
            </a:endParaRPr>
          </a:p>
          <a:p>
            <a:pPr marL="0" indent="0" algn="ctr">
              <a:buNone/>
            </a:pPr>
            <a:endParaRPr lang="en-GB" sz="4800" dirty="0">
              <a:solidFill>
                <a:srgbClr val="7030A0"/>
              </a:solidFill>
              <a:latin typeface="Comic Sans MS" panose="030F0702030302020204" pitchFamily="66" charset="0"/>
              <a:ea typeface="Ebrima" panose="02000000000000000000" pitchFamily="2" charset="0"/>
              <a:cs typeface="Ebrima" panose="02000000000000000000" pitchFamily="2" charset="0"/>
            </a:endParaRPr>
          </a:p>
          <a:p>
            <a:pPr marL="0" indent="0" algn="ctr">
              <a:buNone/>
            </a:pPr>
            <a:r>
              <a:rPr lang="en-GB" sz="3200" dirty="0">
                <a:solidFill>
                  <a:srgbClr val="7030A0"/>
                </a:solidFill>
                <a:latin typeface="Comic Sans MS" panose="030F0702030302020204" pitchFamily="66" charset="0"/>
                <a:ea typeface="Ebrima" panose="02000000000000000000" pitchFamily="2" charset="0"/>
                <a:cs typeface="Ebrima" panose="02000000000000000000" pitchFamily="2" charset="0"/>
                <a:hlinkClick r:id="rId3">
                  <a:extLst>
                    <a:ext uri="{A12FA001-AC4F-418D-AE19-62706E023703}">
                      <ahyp:hlinkClr xmlns:ahyp="http://schemas.microsoft.com/office/drawing/2018/hyperlinkcolor" val="tx"/>
                    </a:ext>
                  </a:extLst>
                </a:hlinkClick>
              </a:rPr>
              <a:t>https://classroom.thenational.academy/lessons/representing-information-as-a-bar-model-part-2-6ct62d</a:t>
            </a:r>
            <a:endParaRPr lang="en-GB" sz="3200" dirty="0">
              <a:solidFill>
                <a:srgbClr val="7030A0"/>
              </a:solidFill>
              <a:latin typeface="Comic Sans MS" panose="030F0702030302020204" pitchFamily="66" charset="0"/>
              <a:ea typeface="Ebrima" panose="02000000000000000000" pitchFamily="2" charset="0"/>
              <a:cs typeface="Ebrima" panose="02000000000000000000" pitchFamily="2" charset="0"/>
            </a:endParaRPr>
          </a:p>
          <a:p>
            <a:pPr marL="0" indent="0" algn="ctr">
              <a:buNone/>
            </a:pPr>
            <a:endParaRPr lang="en-GB" sz="3200" dirty="0">
              <a:solidFill>
                <a:srgbClr val="7030A0"/>
              </a:solidFill>
              <a:latin typeface="Comic Sans MS" panose="030F0702030302020204" pitchFamily="66" charset="0"/>
              <a:ea typeface="Ebrima" panose="02000000000000000000" pitchFamily="2" charset="0"/>
              <a:cs typeface="Ebrima" panose="02000000000000000000" pitchFamily="2" charset="0"/>
            </a:endParaRPr>
          </a:p>
          <a:p>
            <a:pPr marL="0" indent="0" algn="ctr">
              <a:buNone/>
            </a:pPr>
            <a:endParaRPr lang="en-GB" sz="3200" dirty="0">
              <a:solidFill>
                <a:srgbClr val="7030A0"/>
              </a:solidFill>
              <a:latin typeface="Comic Sans MS" panose="030F0702030302020204" pitchFamily="66" charset="0"/>
              <a:ea typeface="Ebrima" panose="02000000000000000000" pitchFamily="2" charset="0"/>
              <a:cs typeface="Ebrima" panose="02000000000000000000" pitchFamily="2" charset="0"/>
            </a:endParaRPr>
          </a:p>
          <a:p>
            <a:pPr marL="0" indent="0" algn="ctr">
              <a:buNone/>
            </a:pPr>
            <a:endParaRPr lang="en-GB" sz="4800" dirty="0">
              <a:solidFill>
                <a:srgbClr val="7030A0"/>
              </a:solidFill>
              <a:latin typeface="Comic Sans MS" panose="030F0702030302020204" pitchFamily="66" charset="0"/>
              <a:ea typeface="Ebrima" panose="02000000000000000000" pitchFamily="2" charset="0"/>
              <a:cs typeface="Ebrima" panose="02000000000000000000" pitchFamily="2" charset="0"/>
            </a:endParaRPr>
          </a:p>
        </p:txBody>
      </p:sp>
    </p:spTree>
    <p:extLst>
      <p:ext uri="{BB962C8B-B14F-4D97-AF65-F5344CB8AC3E}">
        <p14:creationId xmlns:p14="http://schemas.microsoft.com/office/powerpoint/2010/main" val="17155075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DBFF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B49337-FD0F-4846-AF75-FD0CB19DADB0}"/>
              </a:ext>
            </a:extLst>
          </p:cNvPr>
          <p:cNvSpPr>
            <a:spLocks noGrp="1"/>
          </p:cNvSpPr>
          <p:nvPr>
            <p:ph type="title"/>
          </p:nvPr>
        </p:nvSpPr>
        <p:spPr>
          <a:xfrm>
            <a:off x="6207617" y="3429000"/>
            <a:ext cx="5813311" cy="1325563"/>
          </a:xfrm>
        </p:spPr>
        <p:txBody>
          <a:bodyPr>
            <a:noAutofit/>
          </a:bodyPr>
          <a:lstStyle/>
          <a:p>
            <a:pPr algn="ctr"/>
            <a:r>
              <a:rPr lang="en-GB" sz="4000" dirty="0">
                <a:solidFill>
                  <a:schemeClr val="bg1"/>
                </a:solidFill>
                <a:effectLst>
                  <a:outerShdw blurRad="38100" dist="38100" dir="2700000" algn="tl">
                    <a:srgbClr val="000000">
                      <a:alpha val="43137"/>
                    </a:srgbClr>
                  </a:outerShdw>
                </a:effectLst>
                <a:latin typeface="Comic Sans MS" panose="030F0702030302020204" pitchFamily="66" charset="0"/>
              </a:rPr>
              <a:t>Writing : </a:t>
            </a:r>
            <a:br>
              <a:rPr lang="en-GB" sz="4000" dirty="0">
                <a:solidFill>
                  <a:schemeClr val="bg1"/>
                </a:solidFill>
                <a:effectLst>
                  <a:outerShdw blurRad="38100" dist="38100" dir="2700000" algn="tl">
                    <a:srgbClr val="000000">
                      <a:alpha val="43137"/>
                    </a:srgbClr>
                  </a:outerShdw>
                </a:effectLst>
                <a:latin typeface="Comic Sans MS" panose="030F0702030302020204" pitchFamily="66" charset="0"/>
              </a:rPr>
            </a:br>
            <a:br>
              <a:rPr lang="en-GB" sz="4000" dirty="0">
                <a:solidFill>
                  <a:schemeClr val="bg1"/>
                </a:solidFill>
                <a:effectLst>
                  <a:outerShdw blurRad="38100" dist="38100" dir="2700000" algn="tl">
                    <a:srgbClr val="000000">
                      <a:alpha val="43137"/>
                    </a:srgbClr>
                  </a:outerShdw>
                </a:effectLst>
                <a:latin typeface="Comic Sans MS" panose="030F0702030302020204" pitchFamily="66" charset="0"/>
              </a:rPr>
            </a:br>
            <a:r>
              <a:rPr lang="en-GB" sz="4000" dirty="0">
                <a:solidFill>
                  <a:schemeClr val="bg1"/>
                </a:solidFill>
                <a:effectLst>
                  <a:outerShdw blurRad="38100" dist="38100" dir="2700000" algn="tl">
                    <a:srgbClr val="000000">
                      <a:alpha val="43137"/>
                    </a:srgbClr>
                  </a:outerShdw>
                </a:effectLst>
                <a:latin typeface="Comic Sans MS" panose="030F0702030302020204" pitchFamily="66" charset="0"/>
              </a:rPr>
              <a:t>L.O.: To retrieve information</a:t>
            </a:r>
            <a:br>
              <a:rPr lang="en-GB" sz="4000" dirty="0">
                <a:solidFill>
                  <a:schemeClr val="bg1"/>
                </a:solidFill>
                <a:effectLst>
                  <a:outerShdw blurRad="38100" dist="38100" dir="2700000" algn="tl">
                    <a:srgbClr val="000000">
                      <a:alpha val="43137"/>
                    </a:srgbClr>
                  </a:outerShdw>
                </a:effectLst>
                <a:latin typeface="Comic Sans MS" panose="030F0702030302020204" pitchFamily="66" charset="0"/>
              </a:rPr>
            </a:br>
            <a:r>
              <a:rPr lang="en-GB" sz="4000" dirty="0">
                <a:solidFill>
                  <a:schemeClr val="bg1"/>
                </a:solidFill>
                <a:effectLst>
                  <a:outerShdw blurRad="38100" dist="38100" dir="2700000" algn="tl">
                    <a:srgbClr val="000000">
                      <a:alpha val="43137"/>
                    </a:srgbClr>
                  </a:outerShdw>
                </a:effectLst>
                <a:latin typeface="Comic Sans MS" panose="030F0702030302020204" pitchFamily="66" charset="0"/>
              </a:rPr>
              <a:t>  </a:t>
            </a:r>
            <a:br>
              <a:rPr lang="en-GB" sz="4000" dirty="0">
                <a:solidFill>
                  <a:schemeClr val="bg1"/>
                </a:solidFill>
                <a:effectLst>
                  <a:outerShdw blurRad="38100" dist="38100" dir="2700000" algn="tl">
                    <a:srgbClr val="000000">
                      <a:alpha val="43137"/>
                    </a:srgbClr>
                  </a:outerShdw>
                </a:effectLst>
                <a:latin typeface="Comic Sans MS" panose="030F0702030302020204" pitchFamily="66" charset="0"/>
              </a:rPr>
            </a:br>
            <a:br>
              <a:rPr lang="en-GB" sz="4000" dirty="0">
                <a:solidFill>
                  <a:schemeClr val="bg1"/>
                </a:solidFill>
                <a:effectLst>
                  <a:outerShdw blurRad="38100" dist="38100" dir="2700000" algn="tl">
                    <a:srgbClr val="000000">
                      <a:alpha val="43137"/>
                    </a:srgbClr>
                  </a:outerShdw>
                </a:effectLst>
                <a:latin typeface="Comic Sans MS" panose="030F0702030302020204" pitchFamily="66" charset="0"/>
              </a:rPr>
            </a:br>
            <a:r>
              <a:rPr lang="en-GB" sz="4000" dirty="0">
                <a:solidFill>
                  <a:schemeClr val="bg1"/>
                </a:solidFill>
                <a:effectLst>
                  <a:outerShdw blurRad="38100" dist="38100" dir="2700000" algn="tl">
                    <a:srgbClr val="000000">
                      <a:alpha val="43137"/>
                    </a:srgbClr>
                  </a:outerShdw>
                </a:effectLst>
                <a:latin typeface="Comic Sans MS" panose="030F0702030302020204" pitchFamily="66" charset="0"/>
                <a:hlinkClick r:id="rId2"/>
              </a:rPr>
              <a:t>https://classroom.thenational.academy/lessons/to-retrieve-information-61jk4t</a:t>
            </a:r>
            <a:br>
              <a:rPr lang="en-GB" sz="4000" dirty="0">
                <a:solidFill>
                  <a:schemeClr val="bg1"/>
                </a:solidFill>
                <a:effectLst>
                  <a:outerShdw blurRad="38100" dist="38100" dir="2700000" algn="tl">
                    <a:srgbClr val="000000">
                      <a:alpha val="43137"/>
                    </a:srgbClr>
                  </a:outerShdw>
                </a:effectLst>
                <a:latin typeface="Comic Sans MS" panose="030F0702030302020204" pitchFamily="66" charset="0"/>
              </a:rPr>
            </a:br>
            <a:br>
              <a:rPr lang="en-GB" sz="4000" dirty="0">
                <a:solidFill>
                  <a:schemeClr val="bg1"/>
                </a:solidFill>
                <a:effectLst>
                  <a:outerShdw blurRad="38100" dist="38100" dir="2700000" algn="tl">
                    <a:srgbClr val="000000">
                      <a:alpha val="43137"/>
                    </a:srgbClr>
                  </a:outerShdw>
                </a:effectLst>
                <a:latin typeface="Comic Sans MS" panose="030F0702030302020204" pitchFamily="66" charset="0"/>
              </a:rPr>
            </a:br>
            <a:br>
              <a:rPr lang="en-GB" sz="4000" dirty="0">
                <a:solidFill>
                  <a:schemeClr val="bg1"/>
                </a:solidFill>
                <a:effectLst>
                  <a:outerShdw blurRad="38100" dist="38100" dir="2700000" algn="tl">
                    <a:srgbClr val="000000">
                      <a:alpha val="43137"/>
                    </a:srgbClr>
                  </a:outerShdw>
                </a:effectLst>
                <a:latin typeface="Comic Sans MS" panose="030F0702030302020204" pitchFamily="66" charset="0"/>
              </a:rPr>
            </a:br>
            <a:br>
              <a:rPr lang="en-GB" sz="4000" dirty="0">
                <a:solidFill>
                  <a:schemeClr val="bg1"/>
                </a:solidFill>
                <a:effectLst>
                  <a:outerShdw blurRad="38100" dist="38100" dir="2700000" algn="tl">
                    <a:srgbClr val="000000">
                      <a:alpha val="43137"/>
                    </a:srgbClr>
                  </a:outerShdw>
                </a:effectLst>
                <a:latin typeface="Comic Sans MS" panose="030F0702030302020204" pitchFamily="66" charset="0"/>
              </a:rPr>
            </a:br>
            <a:endParaRPr lang="en-GB" sz="4000" dirty="0">
              <a:solidFill>
                <a:schemeClr val="bg1"/>
              </a:solidFill>
              <a:effectLst>
                <a:outerShdw blurRad="38100" dist="38100" dir="2700000" algn="tl">
                  <a:srgbClr val="000000">
                    <a:alpha val="43137"/>
                  </a:srgbClr>
                </a:outerShdw>
              </a:effectLst>
              <a:latin typeface="Comic Sans MS" panose="030F0702030302020204" pitchFamily="66" charset="0"/>
            </a:endParaRPr>
          </a:p>
        </p:txBody>
      </p:sp>
      <p:pic>
        <p:nvPicPr>
          <p:cNvPr id="4" name="Picture 3">
            <a:extLst>
              <a:ext uri="{FF2B5EF4-FFF2-40B4-BE49-F238E27FC236}">
                <a16:creationId xmlns:a16="http://schemas.microsoft.com/office/drawing/2014/main" id="{9D992FAB-0FFD-47F2-A997-98712588E60A}"/>
              </a:ext>
            </a:extLst>
          </p:cNvPr>
          <p:cNvPicPr>
            <a:picLocks noChangeAspect="1"/>
          </p:cNvPicPr>
          <p:nvPr/>
        </p:nvPicPr>
        <p:blipFill>
          <a:blip r:embed="rId3"/>
          <a:stretch>
            <a:fillRect/>
          </a:stretch>
        </p:blipFill>
        <p:spPr>
          <a:xfrm>
            <a:off x="259707" y="173830"/>
            <a:ext cx="5947910" cy="6523184"/>
          </a:xfrm>
          <a:prstGeom prst="rect">
            <a:avLst/>
          </a:prstGeom>
        </p:spPr>
      </p:pic>
    </p:spTree>
    <p:extLst>
      <p:ext uri="{BB962C8B-B14F-4D97-AF65-F5344CB8AC3E}">
        <p14:creationId xmlns:p14="http://schemas.microsoft.com/office/powerpoint/2010/main" val="21281763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9657" y="1918952"/>
            <a:ext cx="12830629" cy="152817"/>
          </a:xfrm>
        </p:spPr>
        <p:txBody>
          <a:bodyPr>
            <a:noAutofit/>
          </a:bodyPr>
          <a:lstStyle/>
          <a:p>
            <a:r>
              <a:rPr lang="en-GB" sz="4000" u="sng" dirty="0">
                <a:solidFill>
                  <a:schemeClr val="bg1"/>
                </a:solidFill>
                <a:latin typeface="Comic Sans MS" panose="030F0702030302020204" pitchFamily="66" charset="0"/>
              </a:rPr>
              <a:t> </a:t>
            </a:r>
            <a:br>
              <a:rPr lang="en-GB" sz="4000" u="sng" dirty="0">
                <a:solidFill>
                  <a:schemeClr val="bg1"/>
                </a:solidFill>
                <a:latin typeface="Comic Sans MS" panose="030F0702030302020204" pitchFamily="66" charset="0"/>
              </a:rPr>
            </a:br>
            <a:r>
              <a:rPr lang="en-GB" sz="4000" u="sng" dirty="0">
                <a:solidFill>
                  <a:schemeClr val="bg1"/>
                </a:solidFill>
                <a:latin typeface="Comic Sans MS" panose="030F0702030302020204" pitchFamily="66" charset="0"/>
              </a:rPr>
              <a:t>Writing</a:t>
            </a:r>
            <a:br>
              <a:rPr lang="en-GB" sz="4000" u="sng" dirty="0">
                <a:solidFill>
                  <a:schemeClr val="bg1"/>
                </a:solidFill>
                <a:latin typeface="Comic Sans MS" panose="030F0702030302020204" pitchFamily="66" charset="0"/>
              </a:rPr>
            </a:br>
            <a:r>
              <a:rPr lang="en-GB" sz="4000" u="sng" dirty="0">
                <a:solidFill>
                  <a:schemeClr val="bg1"/>
                </a:solidFill>
                <a:latin typeface="Comic Sans MS" panose="030F0702030302020204" pitchFamily="66" charset="0"/>
              </a:rPr>
              <a:t>L.O: To box up for purpose</a:t>
            </a:r>
            <a:br>
              <a:rPr lang="en-GB" sz="4000" u="sng" dirty="0">
                <a:solidFill>
                  <a:schemeClr val="bg1"/>
                </a:solidFill>
                <a:latin typeface="Comic Sans MS" panose="030F0702030302020204" pitchFamily="66" charset="0"/>
              </a:rPr>
            </a:br>
            <a:br>
              <a:rPr lang="en-GB" sz="4000" u="sng" dirty="0">
                <a:solidFill>
                  <a:schemeClr val="bg1"/>
                </a:solidFill>
                <a:latin typeface="Comic Sans MS" panose="030F0702030302020204" pitchFamily="66" charset="0"/>
              </a:rPr>
            </a:br>
            <a:br>
              <a:rPr lang="en-GB" sz="4000" u="sng" dirty="0">
                <a:solidFill>
                  <a:schemeClr val="bg1"/>
                </a:solidFill>
                <a:latin typeface="Comic Sans MS" panose="030F0702030302020204" pitchFamily="66" charset="0"/>
              </a:rPr>
            </a:br>
            <a:r>
              <a:rPr lang="en-GB" sz="4000" u="sng" dirty="0">
                <a:solidFill>
                  <a:schemeClr val="bg1"/>
                </a:solidFill>
                <a:latin typeface="Comic Sans MS" panose="030F0702030302020204" pitchFamily="66" charset="0"/>
              </a:rPr>
              <a:t>https://classroom.thenational.academy/lessons/to-box-up-for-purpose-75j3jr</a:t>
            </a:r>
            <a:br>
              <a:rPr lang="en-GB" sz="4000" u="sng" dirty="0">
                <a:solidFill>
                  <a:schemeClr val="bg1"/>
                </a:solidFill>
                <a:latin typeface="Comic Sans MS" panose="030F0702030302020204" pitchFamily="66" charset="0"/>
              </a:rPr>
            </a:br>
            <a:endParaRPr lang="en-GB" sz="4000" u="sng" dirty="0">
              <a:solidFill>
                <a:schemeClr val="bg1"/>
              </a:solidFill>
              <a:latin typeface="Comic Sans MS" panose="030F0702030302020204" pitchFamily="66" charset="0"/>
            </a:endParaRPr>
          </a:p>
        </p:txBody>
      </p:sp>
      <p:pic>
        <p:nvPicPr>
          <p:cNvPr id="3074" name="Picture 2">
            <a:extLst>
              <a:ext uri="{FF2B5EF4-FFF2-40B4-BE49-F238E27FC236}">
                <a16:creationId xmlns:a16="http://schemas.microsoft.com/office/drawing/2014/main" id="{84229110-8E0E-4FDB-B63F-0F8943CD1F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80924" y="3119357"/>
            <a:ext cx="4352925" cy="3333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70684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B8EFA4A-830A-4BFE-B388-52171AE016EC}"/>
              </a:ext>
            </a:extLst>
          </p:cNvPr>
          <p:cNvPicPr>
            <a:picLocks noChangeAspect="1"/>
          </p:cNvPicPr>
          <p:nvPr/>
        </p:nvPicPr>
        <p:blipFill>
          <a:blip r:embed="rId2"/>
          <a:stretch>
            <a:fillRect/>
          </a:stretch>
        </p:blipFill>
        <p:spPr>
          <a:xfrm>
            <a:off x="15024" y="152470"/>
            <a:ext cx="12192000" cy="6016510"/>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
        <p:nvSpPr>
          <p:cNvPr id="5" name="TextBox 4">
            <a:extLst>
              <a:ext uri="{FF2B5EF4-FFF2-40B4-BE49-F238E27FC236}">
                <a16:creationId xmlns:a16="http://schemas.microsoft.com/office/drawing/2014/main" id="{0EFFD263-D35D-4C96-9930-562D78B6E022}"/>
              </a:ext>
            </a:extLst>
          </p:cNvPr>
          <p:cNvSpPr txBox="1"/>
          <p:nvPr/>
        </p:nvSpPr>
        <p:spPr>
          <a:xfrm>
            <a:off x="141667" y="6168980"/>
            <a:ext cx="11938715" cy="646331"/>
          </a:xfrm>
          <a:prstGeom prst="rect">
            <a:avLst/>
          </a:prstGeom>
          <a:solidFill>
            <a:schemeClr val="accent2">
              <a:lumMod val="20000"/>
              <a:lumOff val="80000"/>
            </a:schemeClr>
          </a:solidFill>
        </p:spPr>
        <p:txBody>
          <a:bodyPr wrap="square">
            <a:spAutoFit/>
          </a:bodyPr>
          <a:lstStyle/>
          <a:p>
            <a:r>
              <a:rPr lang="en-GB" sz="3600" dirty="0">
                <a:effectLst>
                  <a:outerShdw blurRad="38100" dist="38100" dir="2700000" algn="tl">
                    <a:srgbClr val="000000">
                      <a:alpha val="43137"/>
                    </a:srgbClr>
                  </a:outerShdw>
                </a:effectLst>
                <a:hlinkClick r:id="rId3">
                  <a:extLst>
                    <a:ext uri="{A12FA001-AC4F-418D-AE19-62706E023703}">
                      <ahyp:hlinkClr xmlns:ahyp="http://schemas.microsoft.com/office/drawing/2018/hyperlinkcolor" val="tx"/>
                    </a:ext>
                  </a:extLst>
                </a:hlinkClick>
              </a:rPr>
              <a:t>https://www.oxfordowl.co.uk/api/digital_books/31520.html</a:t>
            </a:r>
            <a:endParaRPr lang="en-GB" sz="3600" dirty="0">
              <a:effectLst>
                <a:outerShdw blurRad="38100" dist="38100" dir="2700000" algn="tl">
                  <a:srgbClr val="000000">
                    <a:alpha val="43137"/>
                  </a:srgbClr>
                </a:outerShdw>
              </a:effectLst>
            </a:endParaRPr>
          </a:p>
        </p:txBody>
      </p:sp>
      <p:sp>
        <p:nvSpPr>
          <p:cNvPr id="9" name="TextBox 8">
            <a:extLst>
              <a:ext uri="{FF2B5EF4-FFF2-40B4-BE49-F238E27FC236}">
                <a16:creationId xmlns:a16="http://schemas.microsoft.com/office/drawing/2014/main" id="{4CEA5912-998E-4249-902E-F1E2C7A90BD1}"/>
              </a:ext>
            </a:extLst>
          </p:cNvPr>
          <p:cNvSpPr txBox="1"/>
          <p:nvPr/>
        </p:nvSpPr>
        <p:spPr>
          <a:xfrm rot="20386111">
            <a:off x="490698" y="1549326"/>
            <a:ext cx="4143123" cy="1200329"/>
          </a:xfrm>
          <a:prstGeom prst="rect">
            <a:avLst/>
          </a:prstGeom>
          <a:solidFill>
            <a:schemeClr val="accent1">
              <a:lumMod val="20000"/>
              <a:lumOff val="80000"/>
            </a:schemeClr>
          </a:solidFill>
          <a:ln>
            <a:solidFill>
              <a:srgbClr val="99FF66"/>
            </a:solidFill>
          </a:ln>
        </p:spPr>
        <p:txBody>
          <a:bodyPr wrap="square">
            <a:spAutoFit/>
          </a:bodyPr>
          <a:lstStyle/>
          <a:p>
            <a:r>
              <a:rPr lang="en-GB" sz="3600" dirty="0">
                <a:solidFill>
                  <a:srgbClr val="00B0F0"/>
                </a:solidFill>
                <a:effectLst>
                  <a:outerShdw blurRad="38100" dist="38100" dir="2700000" algn="tl">
                    <a:srgbClr val="000000">
                      <a:alpha val="43137"/>
                    </a:srgbClr>
                  </a:outerShdw>
                </a:effectLst>
              </a:rPr>
              <a:t>Enjoy reading Little Blending Book.</a:t>
            </a:r>
          </a:p>
        </p:txBody>
      </p:sp>
    </p:spTree>
    <p:extLst>
      <p:ext uri="{BB962C8B-B14F-4D97-AF65-F5344CB8AC3E}">
        <p14:creationId xmlns:p14="http://schemas.microsoft.com/office/powerpoint/2010/main" val="27094390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30664" y="98550"/>
            <a:ext cx="10515600" cy="1325563"/>
          </a:xfrm>
        </p:spPr>
        <p:txBody>
          <a:bodyPr>
            <a:normAutofit fontScale="90000"/>
          </a:bodyPr>
          <a:lstStyle/>
          <a:p>
            <a:r>
              <a:rPr lang="en-GB" dirty="0">
                <a:solidFill>
                  <a:schemeClr val="bg1"/>
                </a:solidFill>
              </a:rPr>
              <a:t>Remember that you can log into ‘Oxford Owl for School’ </a:t>
            </a:r>
            <a:br>
              <a:rPr lang="en-GB" dirty="0">
                <a:solidFill>
                  <a:schemeClr val="bg1"/>
                </a:solidFill>
              </a:rPr>
            </a:br>
            <a:endParaRPr lang="en-GB" dirty="0">
              <a:solidFill>
                <a:schemeClr val="bg1"/>
              </a:solidFill>
            </a:endParaRPr>
          </a:p>
        </p:txBody>
      </p:sp>
      <p:sp>
        <p:nvSpPr>
          <p:cNvPr id="3" name="Content Placeholder 2"/>
          <p:cNvSpPr>
            <a:spLocks noGrp="1"/>
          </p:cNvSpPr>
          <p:nvPr>
            <p:ph idx="1"/>
          </p:nvPr>
        </p:nvSpPr>
        <p:spPr/>
        <p:txBody>
          <a:bodyPr/>
          <a:lstStyle/>
          <a:p>
            <a:r>
              <a:rPr lang="en-GB" dirty="0">
                <a:solidFill>
                  <a:schemeClr val="bg1"/>
                </a:solidFill>
              </a:rPr>
              <a:t>Username: </a:t>
            </a:r>
            <a:r>
              <a:rPr lang="en-GB" dirty="0" err="1">
                <a:solidFill>
                  <a:schemeClr val="bg1"/>
                </a:solidFill>
              </a:rPr>
              <a:t>sh</a:t>
            </a:r>
            <a:r>
              <a:rPr lang="en-GB" dirty="0">
                <a:solidFill>
                  <a:schemeClr val="bg1"/>
                </a:solidFill>
              </a:rPr>
              <a:t> ash</a:t>
            </a:r>
          </a:p>
          <a:p>
            <a:r>
              <a:rPr lang="en-GB" dirty="0">
                <a:solidFill>
                  <a:schemeClr val="bg1"/>
                </a:solidFill>
              </a:rPr>
              <a:t>Password: </a:t>
            </a:r>
            <a:r>
              <a:rPr lang="en-GB" dirty="0" err="1">
                <a:solidFill>
                  <a:schemeClr val="bg1"/>
                </a:solidFill>
              </a:rPr>
              <a:t>sh</a:t>
            </a:r>
            <a:r>
              <a:rPr lang="en-GB" dirty="0">
                <a:solidFill>
                  <a:schemeClr val="bg1"/>
                </a:solidFill>
              </a:rPr>
              <a:t> ash</a:t>
            </a:r>
          </a:p>
          <a:p>
            <a:pPr marL="0" indent="0">
              <a:buNone/>
            </a:pPr>
            <a:endParaRPr lang="en-GB" dirty="0"/>
          </a:p>
        </p:txBody>
      </p:sp>
      <p:pic>
        <p:nvPicPr>
          <p:cNvPr id="5" name="Picture 4"/>
          <p:cNvPicPr/>
          <p:nvPr/>
        </p:nvPicPr>
        <p:blipFill rotWithShape="1">
          <a:blip r:embed="rId2"/>
          <a:srcRect l="332" t="9754" r="21725" b="6601"/>
          <a:stretch/>
        </p:blipFill>
        <p:spPr bwMode="auto">
          <a:xfrm>
            <a:off x="4628271" y="1533378"/>
            <a:ext cx="7563729" cy="5022167"/>
          </a:xfrm>
          <a:prstGeom prst="rect">
            <a:avLst/>
          </a:prstGeom>
          <a:ln>
            <a:noFill/>
          </a:ln>
          <a:extLst>
            <a:ext uri="{53640926-AAD7-44D8-BBD7-CCE9431645EC}">
              <a14:shadowObscured xmlns:a14="http://schemas.microsoft.com/office/drawing/2010/main"/>
            </a:ext>
          </a:extLst>
        </p:spPr>
      </p:pic>
      <p:pic>
        <p:nvPicPr>
          <p:cNvPr id="6" name="Picture 5"/>
          <p:cNvPicPr/>
          <p:nvPr/>
        </p:nvPicPr>
        <p:blipFill rotWithShape="1">
          <a:blip r:embed="rId3"/>
          <a:srcRect l="1330" t="8275" r="5440" b="5714"/>
          <a:stretch/>
        </p:blipFill>
        <p:spPr bwMode="auto">
          <a:xfrm>
            <a:off x="330664" y="3537403"/>
            <a:ext cx="4856944" cy="2138289"/>
          </a:xfrm>
          <a:prstGeom prst="rect">
            <a:avLst/>
          </a:prstGeom>
          <a:ln>
            <a:noFill/>
          </a:ln>
          <a:extLst>
            <a:ext uri="{53640926-AAD7-44D8-BBD7-CCE9431645EC}">
              <a14:shadowObscured xmlns:a14="http://schemas.microsoft.com/office/drawing/2010/main"/>
            </a:ext>
          </a:extLst>
        </p:spPr>
      </p:pic>
      <p:sp>
        <p:nvSpPr>
          <p:cNvPr id="7" name="Content Placeholder 2"/>
          <p:cNvSpPr txBox="1">
            <a:spLocks/>
          </p:cNvSpPr>
          <p:nvPr/>
        </p:nvSpPr>
        <p:spPr>
          <a:xfrm>
            <a:off x="6096000" y="477844"/>
            <a:ext cx="4750264" cy="152731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GB" dirty="0"/>
          </a:p>
          <a:p>
            <a:pPr marL="0" indent="0">
              <a:buFont typeface="Arial" panose="020B0604020202020204" pitchFamily="34" charset="0"/>
              <a:buNone/>
            </a:pPr>
            <a:r>
              <a:rPr lang="en-GB" u="sng" dirty="0">
                <a:hlinkClick r:id="rId4"/>
              </a:rPr>
              <a:t>https://www.oxfordowl.co.uk</a:t>
            </a:r>
            <a:endParaRPr lang="en-GB" dirty="0"/>
          </a:p>
          <a:p>
            <a:pPr marL="0" indent="0">
              <a:buFont typeface="Arial" panose="020B0604020202020204" pitchFamily="34" charset="0"/>
              <a:buNone/>
            </a:pPr>
            <a:endParaRPr lang="en-GB" dirty="0"/>
          </a:p>
        </p:txBody>
      </p:sp>
    </p:spTree>
    <p:extLst>
      <p:ext uri="{BB962C8B-B14F-4D97-AF65-F5344CB8AC3E}">
        <p14:creationId xmlns:p14="http://schemas.microsoft.com/office/powerpoint/2010/main" val="23268612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31603"/>
            <a:ext cx="11872463" cy="3990866"/>
          </a:xfrm>
        </p:spPr>
        <p:txBody>
          <a:bodyPr>
            <a:normAutofit/>
          </a:bodyPr>
          <a:lstStyle/>
          <a:p>
            <a:pPr marL="0" indent="0">
              <a:buNone/>
            </a:pPr>
            <a:r>
              <a:rPr lang="en-GB" dirty="0">
                <a:solidFill>
                  <a:schemeClr val="bg1"/>
                </a:solidFill>
                <a:latin typeface="Comic Sans MS" panose="030F0702030302020204" pitchFamily="66" charset="0"/>
              </a:rPr>
              <a:t>Don’t forget, you can log into ‘Accelerated Reader’ through the </a:t>
            </a:r>
          </a:p>
          <a:p>
            <a:pPr marL="0" indent="0">
              <a:buNone/>
            </a:pPr>
            <a:r>
              <a:rPr lang="en-GB" dirty="0">
                <a:solidFill>
                  <a:schemeClr val="bg1"/>
                </a:solidFill>
                <a:latin typeface="Comic Sans MS" panose="030F0702030302020204" pitchFamily="66" charset="0"/>
              </a:rPr>
              <a:t>learn zone in the School Web page.  You can also log into Oxford Owl for books to read.</a:t>
            </a:r>
            <a:endParaRPr lang="en-US" dirty="0">
              <a:solidFill>
                <a:schemeClr val="bg1"/>
              </a:solidFill>
              <a:latin typeface="Comic Sans MS" panose="030F0702030302020204" pitchFamily="66" charset="0"/>
            </a:endParaRPr>
          </a:p>
        </p:txBody>
      </p:sp>
      <p:pic>
        <p:nvPicPr>
          <p:cNvPr id="6" name="Picture 5"/>
          <p:cNvPicPr>
            <a:picLocks noChangeAspect="1"/>
          </p:cNvPicPr>
          <p:nvPr/>
        </p:nvPicPr>
        <p:blipFill>
          <a:blip r:embed="rId2"/>
          <a:stretch>
            <a:fillRect/>
          </a:stretch>
        </p:blipFill>
        <p:spPr>
          <a:xfrm>
            <a:off x="8342142" y="1357672"/>
            <a:ext cx="3384745" cy="4090360"/>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656" y="1502700"/>
            <a:ext cx="6110515" cy="4448455"/>
          </a:xfrm>
          <a:prstGeom prst="rect">
            <a:avLst/>
          </a:prstGeom>
        </p:spPr>
      </p:pic>
      <p:sp>
        <p:nvSpPr>
          <p:cNvPr id="2" name="Title 1"/>
          <p:cNvSpPr>
            <a:spLocks noGrp="1"/>
          </p:cNvSpPr>
          <p:nvPr>
            <p:ph type="title"/>
          </p:nvPr>
        </p:nvSpPr>
        <p:spPr>
          <a:xfrm>
            <a:off x="159656" y="5690102"/>
            <a:ext cx="11872687" cy="1167898"/>
          </a:xfrm>
          <a:solidFill>
            <a:schemeClr val="bg1"/>
          </a:solidFill>
        </p:spPr>
        <p:txBody>
          <a:bodyPr>
            <a:normAutofit/>
          </a:bodyPr>
          <a:lstStyle/>
          <a:p>
            <a:r>
              <a:rPr lang="en-GB" sz="3600" dirty="0">
                <a:latin typeface="Comic Sans MS" panose="030F0702030302020204" pitchFamily="66" charset="0"/>
              </a:rPr>
              <a:t>Now spend 30 minutes reading your own book independently.</a:t>
            </a:r>
            <a:endParaRPr lang="en-US" sz="3600" dirty="0">
              <a:latin typeface="Comic Sans MS" panose="030F0702030302020204" pitchFamily="66" charset="0"/>
            </a:endParaRPr>
          </a:p>
        </p:txBody>
      </p:sp>
    </p:spTree>
    <p:extLst>
      <p:ext uri="{BB962C8B-B14F-4D97-AF65-F5344CB8AC3E}">
        <p14:creationId xmlns:p14="http://schemas.microsoft.com/office/powerpoint/2010/main" val="370853790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224C3F09EB95394C8582702B4D8AC430" ma:contentTypeVersion="13" ma:contentTypeDescription="Create a new document." ma:contentTypeScope="" ma:versionID="c926b9ac1f3214603c0728ec95a50f93">
  <xsd:schema xmlns:xsd="http://www.w3.org/2001/XMLSchema" xmlns:xs="http://www.w3.org/2001/XMLSchema" xmlns:p="http://schemas.microsoft.com/office/2006/metadata/properties" xmlns:ns3="16757126-51f2-4136-8855-2884ddb2ae2e" xmlns:ns4="397ab24c-2ec3-4b05-b0fb-033ce571a63c" targetNamespace="http://schemas.microsoft.com/office/2006/metadata/properties" ma:root="true" ma:fieldsID="565e4844d9107778452a236fa2123255" ns3:_="" ns4:_="">
    <xsd:import namespace="16757126-51f2-4136-8855-2884ddb2ae2e"/>
    <xsd:import namespace="397ab24c-2ec3-4b05-b0fb-033ce571a63c"/>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OCR" minOccurs="0"/>
                <xsd:element ref="ns4:SharedWithUsers" minOccurs="0"/>
                <xsd:element ref="ns4:SharedWithDetails" minOccurs="0"/>
                <xsd:element ref="ns4:SharingHintHash" minOccurs="0"/>
                <xsd:element ref="ns3:MediaServiceLocation" minOccurs="0"/>
                <xsd:element ref="ns3:MediaServiceGenerationTime" minOccurs="0"/>
                <xsd:element ref="ns3:MediaServiceEventHashCod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6757126-51f2-4136-8855-2884ddb2ae2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Location" ma:index="16" nillable="true" ma:displayName="Location"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97ab24c-2ec3-4b05-b0fb-033ce571a63c"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SharingHintHash" ma:index="15"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76D8B49-81A2-483E-ACD6-38FB38DB34CF}">
  <ds:schemaRefs>
    <ds:schemaRef ds:uri="397ab24c-2ec3-4b05-b0fb-033ce571a63c"/>
    <ds:schemaRef ds:uri="http://schemas.microsoft.com/office/2006/documentManagement/types"/>
    <ds:schemaRef ds:uri="http://purl.org/dc/terms/"/>
    <ds:schemaRef ds:uri="16757126-51f2-4136-8855-2884ddb2ae2e"/>
    <ds:schemaRef ds:uri="http://schemas.microsoft.com/office/2006/metadata/properties"/>
    <ds:schemaRef ds:uri="http://purl.org/dc/elements/1.1/"/>
    <ds:schemaRef ds:uri="http://schemas.microsoft.com/office/infopath/2007/PartnerControls"/>
    <ds:schemaRef ds:uri="http://schemas.openxmlformats.org/package/2006/metadata/core-properties"/>
    <ds:schemaRef ds:uri="http://www.w3.org/XML/1998/namespace"/>
    <ds:schemaRef ds:uri="http://purl.org/dc/dcmitype/"/>
  </ds:schemaRefs>
</ds:datastoreItem>
</file>

<file path=customXml/itemProps2.xml><?xml version="1.0" encoding="utf-8"?>
<ds:datastoreItem xmlns:ds="http://schemas.openxmlformats.org/officeDocument/2006/customXml" ds:itemID="{3B58799C-E788-47C9-B96E-4B87E28A0126}">
  <ds:schemaRefs>
    <ds:schemaRef ds:uri="http://schemas.microsoft.com/sharepoint/v3/contenttype/forms"/>
  </ds:schemaRefs>
</ds:datastoreItem>
</file>

<file path=customXml/itemProps3.xml><?xml version="1.0" encoding="utf-8"?>
<ds:datastoreItem xmlns:ds="http://schemas.openxmlformats.org/officeDocument/2006/customXml" ds:itemID="{AB0E8AFE-C60F-453B-9D22-C72C4E9CAD5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6757126-51f2-4136-8855-2884ddb2ae2e"/>
    <ds:schemaRef ds:uri="397ab24c-2ec3-4b05-b0fb-033ce571a63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2632</TotalTime>
  <Words>1107</Words>
  <Application>Microsoft Office PowerPoint</Application>
  <PresentationFormat>Widescreen</PresentationFormat>
  <Paragraphs>139</Paragraphs>
  <Slides>35</Slides>
  <Notes>9</Notes>
  <HiddenSlides>0</HiddenSlides>
  <MMClips>3</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35</vt:i4>
      </vt:variant>
    </vt:vector>
  </HeadingPairs>
  <TitlesOfParts>
    <vt:vector size="45" baseType="lpstr">
      <vt:lpstr>Arial</vt:lpstr>
      <vt:lpstr>Calibri</vt:lpstr>
      <vt:lpstr>Calibri Light</vt:lpstr>
      <vt:lpstr>Colonna MT</vt:lpstr>
      <vt:lpstr>Comic Sans MS</vt:lpstr>
      <vt:lpstr>Lucida Handwriting</vt:lpstr>
      <vt:lpstr>Wingdings</vt:lpstr>
      <vt:lpstr>Office Theme</vt:lpstr>
      <vt:lpstr>Default Design</vt:lpstr>
      <vt:lpstr>1_Office Theme</vt:lpstr>
      <vt:lpstr>Wednesday 20th January</vt:lpstr>
      <vt:lpstr>While we do the register:</vt:lpstr>
      <vt:lpstr>PowerPoint Presentation</vt:lpstr>
      <vt:lpstr>PowerPoint Presentation</vt:lpstr>
      <vt:lpstr>Writing :   L.O.: To retrieve information     https://classroom.thenational.academy/lessons/to-retrieve-information-61jk4t    </vt:lpstr>
      <vt:lpstr>  Writing L.O: To box up for purpose   https://classroom.thenational.academy/lessons/to-box-up-for-purpose-75j3jr </vt:lpstr>
      <vt:lpstr>PowerPoint Presentation</vt:lpstr>
      <vt:lpstr>Remember that you can log into ‘Oxford Owl for School’  </vt:lpstr>
      <vt:lpstr>Now spend 30 minutes reading your own book independently.</vt:lpstr>
      <vt:lpstr>.        </vt:lpstr>
      <vt:lpstr>PowerPoint Presentation</vt:lpstr>
      <vt:lpstr>Class Liturgy Challenge:   Gather</vt:lpstr>
      <vt:lpstr>Introduction</vt:lpstr>
      <vt:lpstr>PowerPoint Presentation</vt:lpstr>
      <vt:lpstr>PowerPoint Presentation</vt:lpstr>
      <vt:lpstr>PowerPoint Presentation</vt:lpstr>
      <vt:lpstr>PowerPoint Presentation</vt:lpstr>
      <vt:lpstr>PowerPoint Presentation</vt:lpstr>
      <vt:lpstr>Go forth and spread the Word.</vt:lpstr>
      <vt:lpstr>L.O.: To learn facts about the Caribbean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Phonics Two phonics lessons today:</vt:lpstr>
      <vt:lpstr>PE Fitness Circuits</vt:lpstr>
      <vt:lpstr>Class Story: Continuing our new  class story: </vt:lpstr>
      <vt:lpstr>PowerPoint Presentation</vt:lpstr>
      <vt:lpstr>Pause and take a moment. Let good thoughts shine out of you :</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Explore:</dc:title>
  <dc:creator>Anne Southall</dc:creator>
  <cp:lastModifiedBy>Tima Dushan</cp:lastModifiedBy>
  <cp:revision>179</cp:revision>
  <cp:lastPrinted>2019-02-03T14:46:29Z</cp:lastPrinted>
  <dcterms:created xsi:type="dcterms:W3CDTF">2019-01-06T11:51:54Z</dcterms:created>
  <dcterms:modified xsi:type="dcterms:W3CDTF">2021-01-19T18:19:28Z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0x010100224C3F09EB95394C8582702B4D8AC430</vt:lpwstr>
  </property>
</Properties>
</file>