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8" r:id="rId3"/>
    <p:sldId id="269" r:id="rId4"/>
    <p:sldId id="267" r:id="rId5"/>
    <p:sldId id="264" r:id="rId6"/>
    <p:sldId id="281" r:id="rId7"/>
    <p:sldId id="282" r:id="rId8"/>
    <p:sldId id="285" r:id="rId9"/>
    <p:sldId id="286" r:id="rId10"/>
    <p:sldId id="277" r:id="rId11"/>
    <p:sldId id="278" r:id="rId12"/>
    <p:sldId id="283" r:id="rId13"/>
    <p:sldId id="279" r:id="rId14"/>
    <p:sldId id="276" r:id="rId15"/>
    <p:sldId id="275" r:id="rId16"/>
    <p:sldId id="258" r:id="rId17"/>
    <p:sldId id="259" r:id="rId18"/>
    <p:sldId id="261" r:id="rId19"/>
    <p:sldId id="262" r:id="rId20"/>
    <p:sldId id="263" r:id="rId21"/>
    <p:sldId id="266" r:id="rId22"/>
    <p:sldId id="284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1744"/>
  </p:normalViewPr>
  <p:slideViewPr>
    <p:cSldViewPr snapToGrid="0">
      <p:cViewPr varScale="1">
        <p:scale>
          <a:sx n="104" d="100"/>
          <a:sy n="104" d="100"/>
        </p:scale>
        <p:origin x="20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EB391-FBFF-9043-8CF3-51D13C3F7FA7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951D1-9C2D-EB41-B244-3E6B5E82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5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41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72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1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22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34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7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15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14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3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77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9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B9313-DF33-4EDA-BF57-69E000284DC0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47274-4E79-4B98-B505-E028219E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6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8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38.png"/><Relationship Id="rId7" Type="http://schemas.openxmlformats.org/officeDocument/2006/relationships/image" Target="../media/image29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jpe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rimaryhomeworkhelp.co.uk/maths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acredheart.leicester.sch.uk/class-pages/year-2" TargetMode="Externa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49" y="299210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8000" b="1" u="sng" dirty="0" smtClean="0"/>
              <a:t>Maths Workshop </a:t>
            </a:r>
            <a:br>
              <a:rPr lang="en-GB" sz="8000" b="1" u="sng" dirty="0" smtClean="0"/>
            </a:br>
            <a:r>
              <a:rPr lang="en-GB" sz="6600" b="1" i="1" u="sng" dirty="0" smtClean="0"/>
              <a:t>for </a:t>
            </a:r>
            <a:r>
              <a:rPr lang="en-GB" sz="8000" b="1" u="sng" dirty="0" smtClean="0"/>
              <a:t/>
            </a:r>
            <a:br>
              <a:rPr lang="en-GB" sz="8000" b="1" u="sng" dirty="0" smtClean="0"/>
            </a:br>
            <a:r>
              <a:rPr lang="en-GB" sz="8000" b="1" u="sng" dirty="0" smtClean="0"/>
              <a:t>Parents</a:t>
            </a:r>
            <a:endParaRPr lang="en-GB" sz="8000" b="1" u="sng" dirty="0"/>
          </a:p>
        </p:txBody>
      </p:sp>
      <p:pic>
        <p:nvPicPr>
          <p:cNvPr id="4098" name="Picture 2" descr="https://img.cdn.schooljotter2.com/sampled/11926645/98/98/nocrop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40" y="206603"/>
            <a:ext cx="1359218" cy="15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361" y="6050657"/>
            <a:ext cx="64867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Mrs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Southall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&amp;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Ashenhurst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11" y="4549743"/>
            <a:ext cx="1879600" cy="204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0" y="4549743"/>
            <a:ext cx="1558924" cy="20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677041"/>
            <a:ext cx="319164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Counting in 2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238667" y="2967335"/>
            <a:ext cx="3714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Knife &amp; Fork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373" y="1867346"/>
            <a:ext cx="3917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Pairing Socks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7728" y="4187872"/>
            <a:ext cx="5910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Walking down Road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2500" y="4096904"/>
            <a:ext cx="326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Body Parts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mage result for pairing s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98" y="963201"/>
            <a:ext cx="1741809" cy="17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knife and f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r="34788"/>
          <a:stretch/>
        </p:blipFill>
        <p:spPr bwMode="auto">
          <a:xfrm>
            <a:off x="8073957" y="875555"/>
            <a:ext cx="865762" cy="29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age result for knife and f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r="34788"/>
          <a:stretch/>
        </p:blipFill>
        <p:spPr bwMode="auto">
          <a:xfrm>
            <a:off x="8939719" y="869139"/>
            <a:ext cx="865762" cy="29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ge result for knife and f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r="34788"/>
          <a:stretch/>
        </p:blipFill>
        <p:spPr bwMode="auto">
          <a:xfrm>
            <a:off x="9805481" y="875555"/>
            <a:ext cx="865762" cy="29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ge result for knife and f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r="34788"/>
          <a:stretch/>
        </p:blipFill>
        <p:spPr bwMode="auto">
          <a:xfrm>
            <a:off x="10841982" y="807355"/>
            <a:ext cx="865762" cy="29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15" y="5287495"/>
            <a:ext cx="2592441" cy="1334205"/>
          </a:xfrm>
          <a:prstGeom prst="rect">
            <a:avLst/>
          </a:prstGeom>
        </p:spPr>
      </p:pic>
      <p:pic>
        <p:nvPicPr>
          <p:cNvPr id="1032" name="Picture 8" descr="mage result for ha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49212"/>
            <a:ext cx="1800262" cy="13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e result for toes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10" y="5057611"/>
            <a:ext cx="1541797" cy="15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379" y="490220"/>
            <a:ext cx="1816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bounds:</a:t>
            </a:r>
          </a:p>
          <a:p>
            <a:r>
              <a:rPr lang="en-US" dirty="0" smtClean="0"/>
              <a:t>2,3,4,5,6,7,8,9,10</a:t>
            </a:r>
          </a:p>
        </p:txBody>
      </p:sp>
      <p:pic>
        <p:nvPicPr>
          <p:cNvPr id="1026" name="Picture 2" descr="mage result for pack of 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2" y="149516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03927" y="490220"/>
            <a:ext cx="4479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Number Bonds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6977" y="3541462"/>
            <a:ext cx="5413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Times Table Game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93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Y2 </a:t>
            </a:r>
            <a:r>
              <a:rPr lang="mr-IN" dirty="0" smtClean="0"/>
              <a:t>–</a:t>
            </a:r>
            <a:r>
              <a:rPr lang="en-US" dirty="0" smtClean="0"/>
              <a:t> Times Table in the back of the planner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14309" y="1690688"/>
            <a:ext cx="8010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Using Coins to Make Arrays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50" name="Picture 2" descr="mage result for co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9" y="2866768"/>
            <a:ext cx="62865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78661" y="2866768"/>
            <a:ext cx="1531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3x4=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7859949" y="3934040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8375270" y="3934040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8890591" y="3939581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7859949" y="4477190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375270" y="4477190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8890591" y="4482731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59949" y="5020340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75270" y="5020340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8890591" y="5025881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59949" y="5563490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75270" y="5563490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8890591" y="5569031"/>
            <a:ext cx="437745" cy="4280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9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118" y="89566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5 </a:t>
            </a:r>
            <a:r>
              <a:rPr lang="en-US" sz="2400" dirty="0" smtClean="0"/>
              <a:t>&amp; 10s</a:t>
            </a:r>
            <a:endParaRPr lang="en-US" sz="2400" dirty="0"/>
          </a:p>
        </p:txBody>
      </p:sp>
      <p:pic>
        <p:nvPicPr>
          <p:cNvPr id="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9492" y="4823322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9492" y="5819928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9492" y="3826716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9491" y="2830110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0181" y="1833504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4417" y="4823322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4417" y="5819928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4417" y="3826716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4416" y="2830110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5106" y="1833504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9343" y="4823322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9343" y="5819928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9343" y="3826716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9342" y="2830110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0032" y="1833504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94269" y="4841166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94269" y="5837772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94269" y="3844560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94268" y="2847954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94958" y="1851348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9194" y="4823321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9194" y="5819927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9194" y="3826715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9193" y="2830109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9883" y="1833503"/>
            <a:ext cx="944925" cy="9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age result for 5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1" y="679621"/>
            <a:ext cx="635343" cy="63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mage result for 5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07" y="674017"/>
            <a:ext cx="635343" cy="63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mage result for 5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33" y="674016"/>
            <a:ext cx="635343" cy="63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mage result for 5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58" y="674016"/>
            <a:ext cx="635343" cy="63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mage result for 5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83" y="674016"/>
            <a:ext cx="635343" cy="63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5344" y="6215448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5343" y="5699880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5342" y="5184311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5341" y="4668742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5340" y="4153173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3598" y="3637604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3597" y="3083255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3596" y="2567686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3595" y="2052117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3595" y="1517160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628" y="6215446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627" y="5699878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626" y="5184309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625" y="4668740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624" y="4153171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7882" y="3637602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7881" y="3083253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7880" y="2567684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7879" y="2052115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7879" y="1517158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9700" y="6215446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9699" y="5699878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9698" y="5184309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9697" y="4668740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9696" y="4153171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7954" y="3637602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7953" y="3083253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7952" y="2567684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7951" y="2052115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7951" y="1517158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7213" y="6143615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7212" y="5628047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7211" y="5112478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7210" y="4596909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7209" y="4081340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5467" y="3565771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5466" y="3011422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5465" y="2495853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5464" y="1980284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5464" y="1445327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50356" y="6119856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50355" y="5604288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50354" y="5088719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50353" y="4573150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50352" y="4057581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48610" y="3542012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48609" y="2987663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48608" y="2472094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48607" y="1956525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48607" y="1421568"/>
            <a:ext cx="515567" cy="5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ge result for 10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53" y="197567"/>
            <a:ext cx="1065234" cy="10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mage result for 10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04" y="189813"/>
            <a:ext cx="1065234" cy="10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mage result for 10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555" y="189813"/>
            <a:ext cx="1065234" cy="10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mage result for 10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64" y="189813"/>
            <a:ext cx="1065234" cy="10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mage result for 10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194" y="197567"/>
            <a:ext cx="1065234" cy="10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9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KS1 – Math’s Homework Book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8"/>
          <a:stretch/>
        </p:blipFill>
        <p:spPr>
          <a:xfrm>
            <a:off x="4374005" y="1873771"/>
            <a:ext cx="3285969" cy="4641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8" b="6732"/>
          <a:stretch/>
        </p:blipFill>
        <p:spPr>
          <a:xfrm>
            <a:off x="496236" y="1873772"/>
            <a:ext cx="3479139" cy="4641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28391" y="2766437"/>
            <a:ext cx="4143324" cy="3107493"/>
          </a:xfrm>
          <a:prstGeom prst="rect">
            <a:avLst/>
          </a:prstGeom>
        </p:spPr>
      </p:pic>
      <p:pic>
        <p:nvPicPr>
          <p:cNvPr id="7" name="Picture 2" descr="Image result for scissors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86" y="584615"/>
            <a:ext cx="1029010" cy="15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861548" y="1204800"/>
            <a:ext cx="2621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Answers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5625" y="1412898"/>
            <a:ext cx="563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teacher will set</a:t>
            </a:r>
            <a:r>
              <a:rPr lang="en-US" b="1" dirty="0" smtClean="0"/>
              <a:t> a page(s)</a:t>
            </a:r>
            <a:r>
              <a:rPr lang="en-US" dirty="0" smtClean="0"/>
              <a:t> to be completed </a:t>
            </a:r>
            <a:r>
              <a:rPr lang="en-US" b="1" dirty="0" smtClean="0"/>
              <a:t>each week</a:t>
            </a:r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1545392" y="5470692"/>
            <a:ext cx="1380826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Year 1 &amp;2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190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KS2 Homework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33" y="2248524"/>
            <a:ext cx="3088598" cy="4118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28391" y="2766437"/>
            <a:ext cx="4143324" cy="3107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22" y="2248524"/>
            <a:ext cx="3107492" cy="4143323"/>
          </a:xfrm>
          <a:prstGeom prst="rect">
            <a:avLst/>
          </a:prstGeom>
        </p:spPr>
      </p:pic>
      <p:pic>
        <p:nvPicPr>
          <p:cNvPr id="1026" name="Picture 2" descr="Image result for scissors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86" y="584615"/>
            <a:ext cx="1029010" cy="15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861548" y="1204800"/>
            <a:ext cx="2621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Answers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9272" y="1484026"/>
            <a:ext cx="563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teacher will set</a:t>
            </a:r>
            <a:r>
              <a:rPr lang="en-US" b="1" dirty="0" smtClean="0"/>
              <a:t> a page(s)</a:t>
            </a:r>
            <a:r>
              <a:rPr lang="en-US" dirty="0" smtClean="0"/>
              <a:t> to be completed </a:t>
            </a:r>
            <a:r>
              <a:rPr lang="en-US" b="1" dirty="0" smtClean="0"/>
              <a:t>each week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1789642" y="5470692"/>
            <a:ext cx="2052486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Year 3, 4, 5 &amp; 6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9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imes table rock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95" y="437644"/>
            <a:ext cx="5146518" cy="23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829" y="3504506"/>
            <a:ext cx="68770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34" y="769122"/>
            <a:ext cx="11019978" cy="5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34" y="769122"/>
            <a:ext cx="11019978" cy="5289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34" y="769122"/>
            <a:ext cx="11342392" cy="53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63" y="178117"/>
            <a:ext cx="4457700" cy="4124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96" y="2340032"/>
            <a:ext cx="4305300" cy="4400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2556" y="178117"/>
            <a:ext cx="69964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Type: sacred heart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primary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48560" y="4986256"/>
            <a:ext cx="69964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Enter your child's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login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ight Arrow 7"/>
          <p:cNvSpPr/>
          <p:nvPr/>
        </p:nvSpPr>
        <p:spPr>
          <a:xfrm rot="9753848">
            <a:off x="5195457" y="1326931"/>
            <a:ext cx="1005840" cy="465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20076652">
            <a:off x="5428213" y="5204753"/>
            <a:ext cx="1005840" cy="465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2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National Curriculum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6" y="1928551"/>
            <a:ext cx="4053824" cy="4311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114" y="2734886"/>
            <a:ext cx="4222898" cy="3728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1579109"/>
            <a:ext cx="5040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Example from Y2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5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46" y="1168874"/>
            <a:ext cx="489585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470" y="3678409"/>
            <a:ext cx="4848225" cy="1743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553" y="5520594"/>
            <a:ext cx="2947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Up to x12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ight Arrow 6"/>
          <p:cNvSpPr/>
          <p:nvPr/>
        </p:nvSpPr>
        <p:spPr>
          <a:xfrm rot="20123576">
            <a:off x="1610350" y="5005256"/>
            <a:ext cx="1579419" cy="531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816272" y="5877466"/>
            <a:ext cx="4956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Your child’s level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Down Arrow 8"/>
          <p:cNvSpPr/>
          <p:nvPr/>
        </p:nvSpPr>
        <p:spPr>
          <a:xfrm rot="7575543">
            <a:off x="5802658" y="5056768"/>
            <a:ext cx="438236" cy="1521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019413" y="240761"/>
            <a:ext cx="56728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Y4  times table test</a:t>
            </a: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practise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Down Arrow 10"/>
          <p:cNvSpPr/>
          <p:nvPr/>
        </p:nvSpPr>
        <p:spPr>
          <a:xfrm rot="4577327">
            <a:off x="7718109" y="3686017"/>
            <a:ext cx="267171" cy="838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466686" y="3254002"/>
            <a:ext cx="322556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Challenge a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 friend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ight Arrow 12"/>
          <p:cNvSpPr/>
          <p:nvPr/>
        </p:nvSpPr>
        <p:spPr>
          <a:xfrm rot="9292729">
            <a:off x="5240824" y="1589262"/>
            <a:ext cx="1683650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b="1" dirty="0" smtClean="0"/>
              <a:t>KS2 - Calculations</a:t>
            </a:r>
            <a:endParaRPr lang="en-GB" sz="8000" b="1" dirty="0"/>
          </a:p>
        </p:txBody>
      </p:sp>
      <p:sp>
        <p:nvSpPr>
          <p:cNvPr id="3" name="Rectangle 2"/>
          <p:cNvSpPr/>
          <p:nvPr/>
        </p:nvSpPr>
        <p:spPr>
          <a:xfrm>
            <a:off x="2433811" y="1867346"/>
            <a:ext cx="7324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Multiplication &amp; Division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6447" y="2967335"/>
            <a:ext cx="91791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charset="0"/>
                <a:ea typeface="Lucida Handwriting" charset="0"/>
                <a:cs typeface="Lucida Handwriting" charset="0"/>
              </a:rPr>
              <a:t>We are not testing you!</a:t>
            </a:r>
          </a:p>
          <a:p>
            <a:pPr algn="ctr"/>
            <a:endParaRPr lang="en-GB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Handwriting" charset="0"/>
              <a:ea typeface="Lucida Handwriting" charset="0"/>
              <a:cs typeface="Lucida Handwriting" charset="0"/>
            </a:endParaRPr>
          </a:p>
          <a:p>
            <a:pPr algn="ctr"/>
            <a:r>
              <a:rPr lang="en-GB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charset="0"/>
                <a:ea typeface="Lucida Handwriting" charset="0"/>
                <a:cs typeface="Lucida Handwriting" charset="0"/>
              </a:rPr>
              <a:t>COPY US!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43545" y="6328589"/>
            <a:ext cx="4837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http://www.primaryhomeworkhelp.co.uk/maths/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83" y="4913421"/>
            <a:ext cx="3624385" cy="1337340"/>
          </a:xfrm>
          <a:prstGeom prst="rect">
            <a:avLst/>
          </a:prstGeom>
        </p:spPr>
      </p:pic>
      <p:pic>
        <p:nvPicPr>
          <p:cNvPr id="6" name="Picture 2" descr="mage result for pack of ca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25" y="3778538"/>
            <a:ext cx="1075037" cy="10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45342" y="4057033"/>
            <a:ext cx="2625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Times Tables</a:t>
            </a:r>
            <a:endParaRPr lang="en-GB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2" descr="mage result for coi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25" y="2860521"/>
            <a:ext cx="1384433" cy="77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59339" r="34359" b="2993"/>
          <a:stretch/>
        </p:blipFill>
        <p:spPr>
          <a:xfrm>
            <a:off x="9018754" y="2860521"/>
            <a:ext cx="2284698" cy="778219"/>
          </a:xfrm>
          <a:prstGeom prst="rect">
            <a:avLst/>
          </a:prstGeom>
        </p:spPr>
      </p:pic>
      <p:pic>
        <p:nvPicPr>
          <p:cNvPr id="9" name="Picture 2" descr="Image result for times table rockst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78" y="1090083"/>
            <a:ext cx="2916194" cy="13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566170" y="94223"/>
            <a:ext cx="0" cy="66036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7179" y="2861833"/>
            <a:ext cx="6388991" cy="291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5643" y="94223"/>
            <a:ext cx="3470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Foundation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735128"/>
            <a:ext cx="1236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KS1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52471" y="166753"/>
            <a:ext cx="1236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KS2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3" y="3051813"/>
            <a:ext cx="3018618" cy="15809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4" y="1137725"/>
            <a:ext cx="2760552" cy="1498215"/>
          </a:xfrm>
          <a:prstGeom prst="rect">
            <a:avLst/>
          </a:prstGeom>
        </p:spPr>
      </p:pic>
      <p:pic>
        <p:nvPicPr>
          <p:cNvPr id="3074" name="Picture 2" descr="mage result for counting with pas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42" y="1090083"/>
            <a:ext cx="2124666" cy="15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513064" y="3604993"/>
            <a:ext cx="26757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bonds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" descr="mage result for coi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45" y="5861651"/>
            <a:ext cx="1384433" cy="77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59339" r="34359" b="2993"/>
          <a:stretch/>
        </p:blipFill>
        <p:spPr>
          <a:xfrm>
            <a:off x="3095731" y="5798779"/>
            <a:ext cx="2284698" cy="778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90" y="3051813"/>
            <a:ext cx="2985479" cy="148195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55643" y="4848802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3+2=5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93137" y="4839331"/>
            <a:ext cx="657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  <a:endParaRPr lang="en-GB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32318" y="4839331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5=2+3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5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Lucida Handwriting" charset="0"/>
                <a:ea typeface="Lucida Handwriting" charset="0"/>
                <a:cs typeface="Lucida Handwriting" charset="0"/>
              </a:rPr>
              <a:t>On going guidance</a:t>
            </a:r>
            <a:r>
              <a:rPr lang="mr-IN" dirty="0" smtClean="0">
                <a:latin typeface="Lucida Handwriting" charset="0"/>
                <a:ea typeface="Lucida Handwriting" charset="0"/>
                <a:cs typeface="Lucida Handwriting" charset="0"/>
              </a:rPr>
              <a:t>…</a:t>
            </a:r>
            <a:endParaRPr lang="en-US" dirty="0"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5443" y="1521595"/>
            <a:ext cx="9461115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you require any guidance</a:t>
            </a:r>
          </a:p>
          <a:p>
            <a:pPr algn="ctr"/>
            <a:r>
              <a:rPr lang="en-GB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come speak to us.</a:t>
            </a:r>
          </a:p>
          <a:p>
            <a:pPr algn="ctr"/>
            <a:endParaRPr lang="en-GB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could run another session on e.g.</a:t>
            </a:r>
          </a:p>
          <a:p>
            <a:pPr algn="ctr"/>
            <a:r>
              <a:rPr lang="en-GB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GB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ractions</a:t>
            </a:r>
          </a:p>
          <a:p>
            <a:pPr algn="ctr"/>
            <a:r>
              <a:rPr lang="en-GB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GB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atio</a:t>
            </a:r>
          </a:p>
          <a:p>
            <a:pPr algn="ctr"/>
            <a:r>
              <a:rPr lang="en-GB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percentages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38" y="1521595"/>
            <a:ext cx="1879600" cy="204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7" y="1521595"/>
            <a:ext cx="1558924" cy="20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i="1" dirty="0" smtClean="0"/>
              <a:t>Mathematics across the year:</a:t>
            </a:r>
            <a:endParaRPr lang="en-GB" sz="6600" b="1" i="1" dirty="0"/>
          </a:p>
        </p:txBody>
      </p:sp>
      <p:sp>
        <p:nvSpPr>
          <p:cNvPr id="6" name="Rectangle 5"/>
          <p:cNvSpPr/>
          <p:nvPr/>
        </p:nvSpPr>
        <p:spPr>
          <a:xfrm>
            <a:off x="2440838" y="5754870"/>
            <a:ext cx="77481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</a:t>
            </a:r>
            <a:r>
              <a:rPr lang="en-US" sz="2400" dirty="0" smtClean="0">
                <a:hlinkClick r:id="rId2"/>
              </a:rPr>
              <a:t>://www.sacredheart.leicester.sch.uk/class-pages/year-2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6" y="1800673"/>
            <a:ext cx="10058400" cy="3844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52897" y="1573785"/>
            <a:ext cx="17011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Autumn</a:t>
            </a:r>
            <a:endParaRPr lang="en-GB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8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Foundation counting out and about</a:t>
            </a:r>
            <a:r>
              <a:rPr lang="mr-IN" dirty="0" smtClean="0"/>
              <a:t>…</a:t>
            </a:r>
            <a:endParaRPr lang="en-GB" dirty="0"/>
          </a:p>
        </p:txBody>
      </p:sp>
      <p:pic>
        <p:nvPicPr>
          <p:cNvPr id="3076" name="Picture 4" descr="Image result for food ti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"/>
          <a:stretch/>
        </p:blipFill>
        <p:spPr bwMode="auto">
          <a:xfrm>
            <a:off x="1204281" y="1778924"/>
            <a:ext cx="2964784" cy="38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h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21" y="2165466"/>
            <a:ext cx="5619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3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Foundation</a:t>
            </a:r>
            <a:endParaRPr lang="en-GB" sz="5400" b="1" dirty="0"/>
          </a:p>
        </p:txBody>
      </p:sp>
      <p:pic>
        <p:nvPicPr>
          <p:cNvPr id="2050" name="Picture 2" descr="Image result for foundation stage counting ga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" r="6549" b="30181"/>
          <a:stretch/>
        </p:blipFill>
        <p:spPr bwMode="auto">
          <a:xfrm>
            <a:off x="4430683" y="1150196"/>
            <a:ext cx="4763193" cy="518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50182" y="2585257"/>
            <a:ext cx="2751513" cy="1546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Image result for 1 p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1" y="1955569"/>
            <a:ext cx="2493817" cy="1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asta count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1" y="3623222"/>
            <a:ext cx="3121314" cy="23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336649" y="1275189"/>
            <a:ext cx="25490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Without a number</a:t>
            </a:r>
          </a:p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sentence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79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2084 -0.2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27" y="132534"/>
            <a:ext cx="10515600" cy="1325563"/>
          </a:xfrm>
        </p:spPr>
        <p:txBody>
          <a:bodyPr/>
          <a:lstStyle/>
          <a:p>
            <a:r>
              <a:rPr lang="en-US" dirty="0" smtClean="0"/>
              <a:t>Numicon</a:t>
            </a:r>
            <a:endParaRPr lang="en-US" dirty="0"/>
          </a:p>
        </p:txBody>
      </p:sp>
      <p:pic>
        <p:nvPicPr>
          <p:cNvPr id="2050" name="Picture 2" descr="mage result for numicon number bo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7" y="1458097"/>
            <a:ext cx="536257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85163" y="333650"/>
            <a:ext cx="6085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Number bonds to 10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6397" y="3268892"/>
            <a:ext cx="5324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Not just within 10</a:t>
            </a:r>
            <a:endParaRPr lang="en-GB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506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482" y="78014"/>
            <a:ext cx="10515600" cy="1325563"/>
          </a:xfrm>
        </p:spPr>
        <p:txBody>
          <a:bodyPr/>
          <a:lstStyle/>
          <a:p>
            <a:r>
              <a:rPr lang="en-US" dirty="0" smtClean="0"/>
              <a:t>Number bonds to e.g. 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1047" y="1137914"/>
            <a:ext cx="45993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Using Coins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09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" y="249838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45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73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01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29" y="248274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22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950" y="248274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" y="5392867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98" y="5392867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53" y="5294012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81" y="5294012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09" y="527837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02" y="5294012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30" y="5278372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33118" y="442214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77627" y="442214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7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23" y="112678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41" y="112678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69" y="112678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97" y="112678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25" y="111114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818" y="112678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546" y="111114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23" y="296794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51" y="296794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79" y="296794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32" y="298358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60" y="296794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53" y="298358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381" y="296794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72482" y="78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Number bonds to e.g. 8</a:t>
            </a:r>
            <a:endParaRPr lang="en-US" dirty="0"/>
          </a:p>
        </p:txBody>
      </p:sp>
      <p:pic>
        <p:nvPicPr>
          <p:cNvPr id="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" y="249838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45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73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01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29" y="248274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22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950" y="248274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008" y="249838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96" y="460315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24" y="458751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017" y="460315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745" y="458751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803" y="460315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6" y="460315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14" y="460315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age result for 1 p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42" y="4603150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224</Words>
  <Application>Microsoft Macintosh PowerPoint</Application>
  <PresentationFormat>Widescreen</PresentationFormat>
  <Paragraphs>72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Lucida Handwriting</vt:lpstr>
      <vt:lpstr>Mangal</vt:lpstr>
      <vt:lpstr>Arial</vt:lpstr>
      <vt:lpstr>Office Theme</vt:lpstr>
      <vt:lpstr>Maths Workshop  for  Parents</vt:lpstr>
      <vt:lpstr>The National Curriculum</vt:lpstr>
      <vt:lpstr>Mathematics across the year:</vt:lpstr>
      <vt:lpstr>Foundation counting out and about…</vt:lpstr>
      <vt:lpstr>Foundation</vt:lpstr>
      <vt:lpstr>Numicon</vt:lpstr>
      <vt:lpstr>Number bonds to e.g. 7</vt:lpstr>
      <vt:lpstr>PowerPoint Presentation</vt:lpstr>
      <vt:lpstr>PowerPoint Presentation</vt:lpstr>
      <vt:lpstr>Counting in 2</vt:lpstr>
      <vt:lpstr>PowerPoint Presentation</vt:lpstr>
      <vt:lpstr>Y2 – Times Table in the back of the planner</vt:lpstr>
      <vt:lpstr>5 &amp; 10s</vt:lpstr>
      <vt:lpstr>KS1 – Math’s Homework Book</vt:lpstr>
      <vt:lpstr>KS2 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KS2 - Calculations</vt:lpstr>
      <vt:lpstr>PowerPoint Presentation</vt:lpstr>
      <vt:lpstr>On going guidance…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Parents Maths Workshop</dc:title>
  <dc:creator>Ben Ashenhurst</dc:creator>
  <cp:lastModifiedBy>Ben Ashenhurst</cp:lastModifiedBy>
  <cp:revision>25</cp:revision>
  <cp:lastPrinted>2019-11-12T20:02:38Z</cp:lastPrinted>
  <dcterms:created xsi:type="dcterms:W3CDTF">2019-11-05T13:44:22Z</dcterms:created>
  <dcterms:modified xsi:type="dcterms:W3CDTF">2019-11-14T09:56:18Z</dcterms:modified>
</cp:coreProperties>
</file>